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63" r:id="rId2"/>
    <p:sldId id="260" r:id="rId3"/>
    <p:sldId id="264" r:id="rId4"/>
    <p:sldId id="261" r:id="rId5"/>
    <p:sldId id="269" r:id="rId6"/>
    <p:sldId id="268" r:id="rId7"/>
    <p:sldId id="270" r:id="rId8"/>
    <p:sldId id="265" r:id="rId9"/>
    <p:sldId id="258" r:id="rId10"/>
    <p:sldId id="302" r:id="rId11"/>
    <p:sldId id="303" r:id="rId12"/>
    <p:sldId id="30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89"/>
  </p:normalViewPr>
  <p:slideViewPr>
    <p:cSldViewPr snapToGrid="0" snapToObjects="1">
      <p:cViewPr varScale="1">
        <p:scale>
          <a:sx n="114" d="100"/>
          <a:sy n="114" d="100"/>
        </p:scale>
        <p:origin x="47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5C8981-426B-D54D-9CA6-72016A4856A2}" type="datetimeFigureOut">
              <a:rPr lang="en-US" smtClean="0"/>
              <a:t>5/11/20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FB2A2F-51F8-CE4F-BA33-5A04C4918C36}" type="slidenum">
              <a:rPr lang="en-US" smtClean="0"/>
              <a:t>‹#›</a:t>
            </a:fld>
            <a:endParaRPr lang="en-US"/>
          </a:p>
        </p:txBody>
      </p:sp>
    </p:spTree>
    <p:extLst>
      <p:ext uri="{BB962C8B-B14F-4D97-AF65-F5344CB8AC3E}">
        <p14:creationId xmlns:p14="http://schemas.microsoft.com/office/powerpoint/2010/main" val="3300889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6494BD-A99E-4564-A027-81868549E243}" type="slidenum">
              <a:rPr lang="en-US" smtClean="0"/>
              <a:pPr/>
              <a:t>1</a:t>
            </a:fld>
            <a:endParaRPr lang="en-US"/>
          </a:p>
        </p:txBody>
      </p:sp>
    </p:spTree>
    <p:extLst>
      <p:ext uri="{BB962C8B-B14F-4D97-AF65-F5344CB8AC3E}">
        <p14:creationId xmlns:p14="http://schemas.microsoft.com/office/powerpoint/2010/main" val="180096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year at Yarbrough we have 3 5</a:t>
            </a:r>
            <a:r>
              <a:rPr lang="en-US" baseline="30000" dirty="0"/>
              <a:t>th</a:t>
            </a:r>
            <a:r>
              <a:rPr lang="en-US" dirty="0"/>
              <a:t> grade teams.  Next year at Drake you will have 5 teams.</a:t>
            </a:r>
          </a:p>
          <a:p>
            <a:r>
              <a:rPr lang="en-US" dirty="0"/>
              <a:t>IF you are registered for school you will receive a letter this summer letting you know the team you are on.</a:t>
            </a:r>
          </a:p>
        </p:txBody>
      </p:sp>
      <p:sp>
        <p:nvSpPr>
          <p:cNvPr id="4" name="Slide Number Placeholder 3"/>
          <p:cNvSpPr>
            <a:spLocks noGrp="1"/>
          </p:cNvSpPr>
          <p:nvPr>
            <p:ph type="sldNum" sz="quarter" idx="10"/>
          </p:nvPr>
        </p:nvSpPr>
        <p:spPr/>
        <p:txBody>
          <a:bodyPr/>
          <a:lstStyle/>
          <a:p>
            <a:fld id="{AA6494BD-A99E-4564-A027-81868549E243}" type="slidenum">
              <a:rPr lang="en-US" smtClean="0"/>
              <a:pPr/>
              <a:t>2</a:t>
            </a:fld>
            <a:endParaRPr lang="en-US"/>
          </a:p>
        </p:txBody>
      </p:sp>
    </p:spTree>
    <p:extLst>
      <p:ext uri="{BB962C8B-B14F-4D97-AF65-F5344CB8AC3E}">
        <p14:creationId xmlns:p14="http://schemas.microsoft.com/office/powerpoint/2010/main" val="1211447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Subjects are very similar to what you have this year. ELA, Math, Science, S.S., P.E., Exploratory, which is similar to your specials..  Then you have lunch, of course, and one extra class is IE or Intervention Enrichment.  You will have </a:t>
            </a:r>
          </a:p>
        </p:txBody>
      </p:sp>
      <p:sp>
        <p:nvSpPr>
          <p:cNvPr id="4" name="Slide Number Placeholder 3"/>
          <p:cNvSpPr>
            <a:spLocks noGrp="1"/>
          </p:cNvSpPr>
          <p:nvPr>
            <p:ph type="sldNum" sz="quarter" idx="10"/>
          </p:nvPr>
        </p:nvSpPr>
        <p:spPr/>
        <p:txBody>
          <a:bodyPr/>
          <a:lstStyle/>
          <a:p>
            <a:fld id="{AA6494BD-A99E-4564-A027-81868549E243}" type="slidenum">
              <a:rPr lang="en-US" smtClean="0"/>
              <a:pPr/>
              <a:t>3</a:t>
            </a:fld>
            <a:endParaRPr lang="en-US"/>
          </a:p>
        </p:txBody>
      </p:sp>
    </p:spTree>
    <p:extLst>
      <p:ext uri="{BB962C8B-B14F-4D97-AF65-F5344CB8AC3E}">
        <p14:creationId xmlns:p14="http://schemas.microsoft.com/office/powerpoint/2010/main" val="4025149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You will not attend a different class each day of the week,  Instead you will attend one class every day for 6 weeks.</a:t>
            </a:r>
          </a:p>
        </p:txBody>
      </p:sp>
      <p:sp>
        <p:nvSpPr>
          <p:cNvPr id="4" name="Slide Number Placeholder 3"/>
          <p:cNvSpPr>
            <a:spLocks noGrp="1"/>
          </p:cNvSpPr>
          <p:nvPr>
            <p:ph type="sldNum" sz="quarter" idx="10"/>
          </p:nvPr>
        </p:nvSpPr>
        <p:spPr/>
        <p:txBody>
          <a:bodyPr/>
          <a:lstStyle/>
          <a:p>
            <a:fld id="{AA6494BD-A99E-4564-A027-81868549E243}" type="slidenum">
              <a:rPr lang="en-US" smtClean="0"/>
              <a:pPr/>
              <a:t>4</a:t>
            </a:fld>
            <a:endParaRPr lang="en-US"/>
          </a:p>
        </p:txBody>
      </p:sp>
    </p:spTree>
    <p:extLst>
      <p:ext uri="{BB962C8B-B14F-4D97-AF65-F5344CB8AC3E}">
        <p14:creationId xmlns:p14="http://schemas.microsoft.com/office/powerpoint/2010/main" val="3556707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start your day with HR and end with HR.</a:t>
            </a:r>
          </a:p>
          <a:p>
            <a:r>
              <a:rPr lang="en-US" dirty="0"/>
              <a:t>We have a 3 day rotation in 5ht grade ( RED, WHITE, &amp; BLUE) At Drake you will have a 6 day rotation with lunch and IE being at the same time everyday,</a:t>
            </a:r>
          </a:p>
        </p:txBody>
      </p:sp>
      <p:sp>
        <p:nvSpPr>
          <p:cNvPr id="4" name="Slide Number Placeholder 3"/>
          <p:cNvSpPr>
            <a:spLocks noGrp="1"/>
          </p:cNvSpPr>
          <p:nvPr>
            <p:ph type="sldNum" sz="quarter" idx="5"/>
          </p:nvPr>
        </p:nvSpPr>
        <p:spPr/>
        <p:txBody>
          <a:bodyPr/>
          <a:lstStyle/>
          <a:p>
            <a:fld id="{AA6494BD-A99E-4564-A027-81868549E243}" type="slidenum">
              <a:rPr lang="en-US" smtClean="0"/>
              <a:pPr/>
              <a:t>5</a:t>
            </a:fld>
            <a:endParaRPr lang="en-US"/>
          </a:p>
        </p:txBody>
      </p:sp>
    </p:spTree>
    <p:extLst>
      <p:ext uri="{BB962C8B-B14F-4D97-AF65-F5344CB8AC3E}">
        <p14:creationId xmlns:p14="http://schemas.microsoft.com/office/powerpoint/2010/main" val="748163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Lunch will be for 30 minutes and the rest of the time is for IE.</a:t>
            </a:r>
          </a:p>
          <a:p>
            <a:r>
              <a:rPr lang="en-US" dirty="0"/>
              <a:t>In</a:t>
            </a:r>
          </a:p>
        </p:txBody>
      </p:sp>
      <p:sp>
        <p:nvSpPr>
          <p:cNvPr id="4" name="Slide Number Placeholder 3"/>
          <p:cNvSpPr>
            <a:spLocks noGrp="1"/>
          </p:cNvSpPr>
          <p:nvPr>
            <p:ph type="sldNum" sz="quarter" idx="10"/>
          </p:nvPr>
        </p:nvSpPr>
        <p:spPr/>
        <p:txBody>
          <a:bodyPr/>
          <a:lstStyle/>
          <a:p>
            <a:fld id="{AA6494BD-A99E-4564-A027-81868549E243}" type="slidenum">
              <a:rPr lang="en-US" smtClean="0"/>
              <a:pPr/>
              <a:t>6</a:t>
            </a:fld>
            <a:endParaRPr lang="en-US"/>
          </a:p>
        </p:txBody>
      </p:sp>
    </p:spTree>
    <p:extLst>
      <p:ext uri="{BB962C8B-B14F-4D97-AF65-F5344CB8AC3E}">
        <p14:creationId xmlns:p14="http://schemas.microsoft.com/office/powerpoint/2010/main" val="1507566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Whooping cough-diphtheria/ </a:t>
            </a:r>
            <a:r>
              <a:rPr lang="en-US" dirty="0" err="1"/>
              <a:t>pertussis</a:t>
            </a:r>
            <a:endParaRPr lang="en-US" dirty="0"/>
          </a:p>
          <a:p>
            <a:r>
              <a:rPr lang="en-US" dirty="0"/>
              <a:t>Tetanus is often the result of an infection that enters the body through an open wound. The tetanus condition, also known as lockjaw, is caused by the </a:t>
            </a:r>
            <a:r>
              <a:rPr lang="en-US" dirty="0" err="1"/>
              <a:t>clostridi</a:t>
            </a:r>
            <a:r>
              <a:rPr lang="en-US" dirty="0"/>
              <a:t>. Tetanus is a bacterial disease caused by a toxin. Clostridium </a:t>
            </a:r>
            <a:r>
              <a:rPr lang="en-US" dirty="0" err="1"/>
              <a:t>tetani</a:t>
            </a:r>
            <a:r>
              <a:rPr lang="en-US" dirty="0"/>
              <a:t> spores (spores of tetanus bacteria) are found most often in soil but are present everywhere. The disease affects muscles, especially the jaw and neck muscle</a:t>
            </a:r>
          </a:p>
        </p:txBody>
      </p:sp>
      <p:sp>
        <p:nvSpPr>
          <p:cNvPr id="4" name="Slide Number Placeholder 3"/>
          <p:cNvSpPr>
            <a:spLocks noGrp="1"/>
          </p:cNvSpPr>
          <p:nvPr>
            <p:ph type="sldNum" sz="quarter" idx="10"/>
          </p:nvPr>
        </p:nvSpPr>
        <p:spPr/>
        <p:txBody>
          <a:bodyPr/>
          <a:lstStyle/>
          <a:p>
            <a:fld id="{AA6494BD-A99E-4564-A027-81868549E243}" type="slidenum">
              <a:rPr lang="en-US" smtClean="0"/>
              <a:pPr/>
              <a:t>9</a:t>
            </a:fld>
            <a:endParaRPr lang="en-US"/>
          </a:p>
        </p:txBody>
      </p:sp>
    </p:spTree>
    <p:extLst>
      <p:ext uri="{BB962C8B-B14F-4D97-AF65-F5344CB8AC3E}">
        <p14:creationId xmlns:p14="http://schemas.microsoft.com/office/powerpoint/2010/main" val="3164925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80AC8-684F-BB45-85A1-18AFABCC72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1A191C-3E01-E442-A4E5-4C6261BDD2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18C1B0-6ECA-EF4A-8C02-00741CCAB22D}"/>
              </a:ext>
            </a:extLst>
          </p:cNvPr>
          <p:cNvSpPr>
            <a:spLocks noGrp="1"/>
          </p:cNvSpPr>
          <p:nvPr>
            <p:ph type="dt" sz="half" idx="10"/>
          </p:nvPr>
        </p:nvSpPr>
        <p:spPr/>
        <p:txBody>
          <a:bodyPr/>
          <a:lstStyle/>
          <a:p>
            <a:fld id="{9990513E-CE08-6845-BF76-1617CD849793}" type="datetimeFigureOut">
              <a:rPr lang="en-US" smtClean="0"/>
              <a:t>5/11/20</a:t>
            </a:fld>
            <a:endParaRPr lang="en-US"/>
          </a:p>
        </p:txBody>
      </p:sp>
      <p:sp>
        <p:nvSpPr>
          <p:cNvPr id="5" name="Footer Placeholder 4">
            <a:extLst>
              <a:ext uri="{FF2B5EF4-FFF2-40B4-BE49-F238E27FC236}">
                <a16:creationId xmlns:a16="http://schemas.microsoft.com/office/drawing/2014/main" id="{BFE4C02E-F3D4-E442-8351-38D4A0C493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6C0FAE-9190-B04E-8877-F07D8C37084E}"/>
              </a:ext>
            </a:extLst>
          </p:cNvPr>
          <p:cNvSpPr>
            <a:spLocks noGrp="1"/>
          </p:cNvSpPr>
          <p:nvPr>
            <p:ph type="sldNum" sz="quarter" idx="12"/>
          </p:nvPr>
        </p:nvSpPr>
        <p:spPr/>
        <p:txBody>
          <a:bodyPr/>
          <a:lstStyle/>
          <a:p>
            <a:fld id="{626F6BE6-29B0-0E41-9952-574CF712CB80}" type="slidenum">
              <a:rPr lang="en-US" smtClean="0"/>
              <a:t>‹#›</a:t>
            </a:fld>
            <a:endParaRPr lang="en-US"/>
          </a:p>
        </p:txBody>
      </p:sp>
    </p:spTree>
    <p:extLst>
      <p:ext uri="{BB962C8B-B14F-4D97-AF65-F5344CB8AC3E}">
        <p14:creationId xmlns:p14="http://schemas.microsoft.com/office/powerpoint/2010/main" val="3036194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544AD-69CB-6D42-A838-2B6B28892D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C6F3DF-B4A3-9446-9D89-118199BA55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E0250A-BD6B-1645-8CD1-FF36EF65874A}"/>
              </a:ext>
            </a:extLst>
          </p:cNvPr>
          <p:cNvSpPr>
            <a:spLocks noGrp="1"/>
          </p:cNvSpPr>
          <p:nvPr>
            <p:ph type="dt" sz="half" idx="10"/>
          </p:nvPr>
        </p:nvSpPr>
        <p:spPr/>
        <p:txBody>
          <a:bodyPr/>
          <a:lstStyle/>
          <a:p>
            <a:fld id="{9990513E-CE08-6845-BF76-1617CD849793}" type="datetimeFigureOut">
              <a:rPr lang="en-US" smtClean="0"/>
              <a:t>5/11/20</a:t>
            </a:fld>
            <a:endParaRPr lang="en-US"/>
          </a:p>
        </p:txBody>
      </p:sp>
      <p:sp>
        <p:nvSpPr>
          <p:cNvPr id="5" name="Footer Placeholder 4">
            <a:extLst>
              <a:ext uri="{FF2B5EF4-FFF2-40B4-BE49-F238E27FC236}">
                <a16:creationId xmlns:a16="http://schemas.microsoft.com/office/drawing/2014/main" id="{548A830D-A8FF-F548-8F41-E4F49DE48B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345249-B2BD-E142-B893-EEB0A2667652}"/>
              </a:ext>
            </a:extLst>
          </p:cNvPr>
          <p:cNvSpPr>
            <a:spLocks noGrp="1"/>
          </p:cNvSpPr>
          <p:nvPr>
            <p:ph type="sldNum" sz="quarter" idx="12"/>
          </p:nvPr>
        </p:nvSpPr>
        <p:spPr/>
        <p:txBody>
          <a:bodyPr/>
          <a:lstStyle/>
          <a:p>
            <a:fld id="{626F6BE6-29B0-0E41-9952-574CF712CB80}" type="slidenum">
              <a:rPr lang="en-US" smtClean="0"/>
              <a:t>‹#›</a:t>
            </a:fld>
            <a:endParaRPr lang="en-US"/>
          </a:p>
        </p:txBody>
      </p:sp>
    </p:spTree>
    <p:extLst>
      <p:ext uri="{BB962C8B-B14F-4D97-AF65-F5344CB8AC3E}">
        <p14:creationId xmlns:p14="http://schemas.microsoft.com/office/powerpoint/2010/main" val="2682596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8560A0-5327-9540-8290-B742675C82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C687E1-7486-384D-BF2C-F265CD38FC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25FCCB-7318-B240-B731-24E253C1951D}"/>
              </a:ext>
            </a:extLst>
          </p:cNvPr>
          <p:cNvSpPr>
            <a:spLocks noGrp="1"/>
          </p:cNvSpPr>
          <p:nvPr>
            <p:ph type="dt" sz="half" idx="10"/>
          </p:nvPr>
        </p:nvSpPr>
        <p:spPr/>
        <p:txBody>
          <a:bodyPr/>
          <a:lstStyle/>
          <a:p>
            <a:fld id="{9990513E-CE08-6845-BF76-1617CD849793}" type="datetimeFigureOut">
              <a:rPr lang="en-US" smtClean="0"/>
              <a:t>5/11/20</a:t>
            </a:fld>
            <a:endParaRPr lang="en-US"/>
          </a:p>
        </p:txBody>
      </p:sp>
      <p:sp>
        <p:nvSpPr>
          <p:cNvPr id="5" name="Footer Placeholder 4">
            <a:extLst>
              <a:ext uri="{FF2B5EF4-FFF2-40B4-BE49-F238E27FC236}">
                <a16:creationId xmlns:a16="http://schemas.microsoft.com/office/drawing/2014/main" id="{BD75C8FA-B48D-404A-ADFD-08037194A6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8112EB-9470-F648-9BA4-CAFBFDE0D2E9}"/>
              </a:ext>
            </a:extLst>
          </p:cNvPr>
          <p:cNvSpPr>
            <a:spLocks noGrp="1"/>
          </p:cNvSpPr>
          <p:nvPr>
            <p:ph type="sldNum" sz="quarter" idx="12"/>
          </p:nvPr>
        </p:nvSpPr>
        <p:spPr/>
        <p:txBody>
          <a:bodyPr/>
          <a:lstStyle/>
          <a:p>
            <a:fld id="{626F6BE6-29B0-0E41-9952-574CF712CB80}" type="slidenum">
              <a:rPr lang="en-US" smtClean="0"/>
              <a:t>‹#›</a:t>
            </a:fld>
            <a:endParaRPr lang="en-US"/>
          </a:p>
        </p:txBody>
      </p:sp>
    </p:spTree>
    <p:extLst>
      <p:ext uri="{BB962C8B-B14F-4D97-AF65-F5344CB8AC3E}">
        <p14:creationId xmlns:p14="http://schemas.microsoft.com/office/powerpoint/2010/main" val="1490029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79C04-66F1-7E45-8AF0-484921D04B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DA3DDB-69CA-7841-8FF0-7E0B2D63D7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4729C0-D3C5-B944-9848-D648DFA618DE}"/>
              </a:ext>
            </a:extLst>
          </p:cNvPr>
          <p:cNvSpPr>
            <a:spLocks noGrp="1"/>
          </p:cNvSpPr>
          <p:nvPr>
            <p:ph type="dt" sz="half" idx="10"/>
          </p:nvPr>
        </p:nvSpPr>
        <p:spPr/>
        <p:txBody>
          <a:bodyPr/>
          <a:lstStyle/>
          <a:p>
            <a:fld id="{9990513E-CE08-6845-BF76-1617CD849793}" type="datetimeFigureOut">
              <a:rPr lang="en-US" smtClean="0"/>
              <a:t>5/11/20</a:t>
            </a:fld>
            <a:endParaRPr lang="en-US"/>
          </a:p>
        </p:txBody>
      </p:sp>
      <p:sp>
        <p:nvSpPr>
          <p:cNvPr id="5" name="Footer Placeholder 4">
            <a:extLst>
              <a:ext uri="{FF2B5EF4-FFF2-40B4-BE49-F238E27FC236}">
                <a16:creationId xmlns:a16="http://schemas.microsoft.com/office/drawing/2014/main" id="{EE49C2BE-422D-9C40-B97D-615DFFA50C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C3BE8E-40D9-6748-BA1E-3FC07E419FCE}"/>
              </a:ext>
            </a:extLst>
          </p:cNvPr>
          <p:cNvSpPr>
            <a:spLocks noGrp="1"/>
          </p:cNvSpPr>
          <p:nvPr>
            <p:ph type="sldNum" sz="quarter" idx="12"/>
          </p:nvPr>
        </p:nvSpPr>
        <p:spPr/>
        <p:txBody>
          <a:bodyPr/>
          <a:lstStyle/>
          <a:p>
            <a:fld id="{626F6BE6-29B0-0E41-9952-574CF712CB80}" type="slidenum">
              <a:rPr lang="en-US" smtClean="0"/>
              <a:t>‹#›</a:t>
            </a:fld>
            <a:endParaRPr lang="en-US"/>
          </a:p>
        </p:txBody>
      </p:sp>
    </p:spTree>
    <p:extLst>
      <p:ext uri="{BB962C8B-B14F-4D97-AF65-F5344CB8AC3E}">
        <p14:creationId xmlns:p14="http://schemas.microsoft.com/office/powerpoint/2010/main" val="4024285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BF73E-C193-A642-B896-A84EB3DBCC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776461-655D-AF40-95BD-8E1B4ED84F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FAAC10-3D84-8545-A84E-AC2818AC05E0}"/>
              </a:ext>
            </a:extLst>
          </p:cNvPr>
          <p:cNvSpPr>
            <a:spLocks noGrp="1"/>
          </p:cNvSpPr>
          <p:nvPr>
            <p:ph type="dt" sz="half" idx="10"/>
          </p:nvPr>
        </p:nvSpPr>
        <p:spPr/>
        <p:txBody>
          <a:bodyPr/>
          <a:lstStyle/>
          <a:p>
            <a:fld id="{9990513E-CE08-6845-BF76-1617CD849793}" type="datetimeFigureOut">
              <a:rPr lang="en-US" smtClean="0"/>
              <a:t>5/11/20</a:t>
            </a:fld>
            <a:endParaRPr lang="en-US"/>
          </a:p>
        </p:txBody>
      </p:sp>
      <p:sp>
        <p:nvSpPr>
          <p:cNvPr id="5" name="Footer Placeholder 4">
            <a:extLst>
              <a:ext uri="{FF2B5EF4-FFF2-40B4-BE49-F238E27FC236}">
                <a16:creationId xmlns:a16="http://schemas.microsoft.com/office/drawing/2014/main" id="{B2342EBF-3A94-BE4D-87B4-89DAA481FA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61A8B1-9340-7344-AFA1-53F2EB179C7D}"/>
              </a:ext>
            </a:extLst>
          </p:cNvPr>
          <p:cNvSpPr>
            <a:spLocks noGrp="1"/>
          </p:cNvSpPr>
          <p:nvPr>
            <p:ph type="sldNum" sz="quarter" idx="12"/>
          </p:nvPr>
        </p:nvSpPr>
        <p:spPr/>
        <p:txBody>
          <a:bodyPr/>
          <a:lstStyle/>
          <a:p>
            <a:fld id="{626F6BE6-29B0-0E41-9952-574CF712CB80}" type="slidenum">
              <a:rPr lang="en-US" smtClean="0"/>
              <a:t>‹#›</a:t>
            </a:fld>
            <a:endParaRPr lang="en-US"/>
          </a:p>
        </p:txBody>
      </p:sp>
    </p:spTree>
    <p:extLst>
      <p:ext uri="{BB962C8B-B14F-4D97-AF65-F5344CB8AC3E}">
        <p14:creationId xmlns:p14="http://schemas.microsoft.com/office/powerpoint/2010/main" val="653981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91D29-3356-B641-BB80-88D84C632C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DBD1A4-034E-624F-B378-96EC2F117B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C1137F-EABC-EF4E-BA39-C3E2707263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AF42B9-A55D-3047-B845-7189B6032021}"/>
              </a:ext>
            </a:extLst>
          </p:cNvPr>
          <p:cNvSpPr>
            <a:spLocks noGrp="1"/>
          </p:cNvSpPr>
          <p:nvPr>
            <p:ph type="dt" sz="half" idx="10"/>
          </p:nvPr>
        </p:nvSpPr>
        <p:spPr/>
        <p:txBody>
          <a:bodyPr/>
          <a:lstStyle/>
          <a:p>
            <a:fld id="{9990513E-CE08-6845-BF76-1617CD849793}" type="datetimeFigureOut">
              <a:rPr lang="en-US" smtClean="0"/>
              <a:t>5/11/20</a:t>
            </a:fld>
            <a:endParaRPr lang="en-US"/>
          </a:p>
        </p:txBody>
      </p:sp>
      <p:sp>
        <p:nvSpPr>
          <p:cNvPr id="6" name="Footer Placeholder 5">
            <a:extLst>
              <a:ext uri="{FF2B5EF4-FFF2-40B4-BE49-F238E27FC236}">
                <a16:creationId xmlns:a16="http://schemas.microsoft.com/office/drawing/2014/main" id="{AF69D139-2B3D-6F47-9AB4-55DBEB6D81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921BBA-0154-CC47-AF0A-1231741F4404}"/>
              </a:ext>
            </a:extLst>
          </p:cNvPr>
          <p:cNvSpPr>
            <a:spLocks noGrp="1"/>
          </p:cNvSpPr>
          <p:nvPr>
            <p:ph type="sldNum" sz="quarter" idx="12"/>
          </p:nvPr>
        </p:nvSpPr>
        <p:spPr/>
        <p:txBody>
          <a:bodyPr/>
          <a:lstStyle/>
          <a:p>
            <a:fld id="{626F6BE6-29B0-0E41-9952-574CF712CB80}" type="slidenum">
              <a:rPr lang="en-US" smtClean="0"/>
              <a:t>‹#›</a:t>
            </a:fld>
            <a:endParaRPr lang="en-US"/>
          </a:p>
        </p:txBody>
      </p:sp>
    </p:spTree>
    <p:extLst>
      <p:ext uri="{BB962C8B-B14F-4D97-AF65-F5344CB8AC3E}">
        <p14:creationId xmlns:p14="http://schemas.microsoft.com/office/powerpoint/2010/main" val="3067794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B5D2F-E616-5646-A09D-3BC0353A82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D6F0D5-1503-C54E-9DF1-40BA227F59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DFA5C3-8FAC-C74B-AD1A-C9B866DE32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7B66BC-66CE-724D-8E58-31601B47ED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E45C43-3611-BC42-9D97-219CDB79A9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9ACC66-E6EC-8E46-91C1-C272EAED596C}"/>
              </a:ext>
            </a:extLst>
          </p:cNvPr>
          <p:cNvSpPr>
            <a:spLocks noGrp="1"/>
          </p:cNvSpPr>
          <p:nvPr>
            <p:ph type="dt" sz="half" idx="10"/>
          </p:nvPr>
        </p:nvSpPr>
        <p:spPr/>
        <p:txBody>
          <a:bodyPr/>
          <a:lstStyle/>
          <a:p>
            <a:fld id="{9990513E-CE08-6845-BF76-1617CD849793}" type="datetimeFigureOut">
              <a:rPr lang="en-US" smtClean="0"/>
              <a:t>5/11/20</a:t>
            </a:fld>
            <a:endParaRPr lang="en-US"/>
          </a:p>
        </p:txBody>
      </p:sp>
      <p:sp>
        <p:nvSpPr>
          <p:cNvPr id="8" name="Footer Placeholder 7">
            <a:extLst>
              <a:ext uri="{FF2B5EF4-FFF2-40B4-BE49-F238E27FC236}">
                <a16:creationId xmlns:a16="http://schemas.microsoft.com/office/drawing/2014/main" id="{3D5EB05C-5ECA-3946-B7B9-E31A350E16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D14698-E1EC-AD46-9EE4-AF4F5595982E}"/>
              </a:ext>
            </a:extLst>
          </p:cNvPr>
          <p:cNvSpPr>
            <a:spLocks noGrp="1"/>
          </p:cNvSpPr>
          <p:nvPr>
            <p:ph type="sldNum" sz="quarter" idx="12"/>
          </p:nvPr>
        </p:nvSpPr>
        <p:spPr/>
        <p:txBody>
          <a:bodyPr/>
          <a:lstStyle/>
          <a:p>
            <a:fld id="{626F6BE6-29B0-0E41-9952-574CF712CB80}" type="slidenum">
              <a:rPr lang="en-US" smtClean="0"/>
              <a:t>‹#›</a:t>
            </a:fld>
            <a:endParaRPr lang="en-US"/>
          </a:p>
        </p:txBody>
      </p:sp>
    </p:spTree>
    <p:extLst>
      <p:ext uri="{BB962C8B-B14F-4D97-AF65-F5344CB8AC3E}">
        <p14:creationId xmlns:p14="http://schemas.microsoft.com/office/powerpoint/2010/main" val="2573353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CF962-A96F-6642-9CF9-21E15B0714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ED089A-90B0-9F4B-9C09-8EF9BB918A25}"/>
              </a:ext>
            </a:extLst>
          </p:cNvPr>
          <p:cNvSpPr>
            <a:spLocks noGrp="1"/>
          </p:cNvSpPr>
          <p:nvPr>
            <p:ph type="dt" sz="half" idx="10"/>
          </p:nvPr>
        </p:nvSpPr>
        <p:spPr/>
        <p:txBody>
          <a:bodyPr/>
          <a:lstStyle/>
          <a:p>
            <a:fld id="{9990513E-CE08-6845-BF76-1617CD849793}" type="datetimeFigureOut">
              <a:rPr lang="en-US" smtClean="0"/>
              <a:t>5/11/20</a:t>
            </a:fld>
            <a:endParaRPr lang="en-US"/>
          </a:p>
        </p:txBody>
      </p:sp>
      <p:sp>
        <p:nvSpPr>
          <p:cNvPr id="4" name="Footer Placeholder 3">
            <a:extLst>
              <a:ext uri="{FF2B5EF4-FFF2-40B4-BE49-F238E27FC236}">
                <a16:creationId xmlns:a16="http://schemas.microsoft.com/office/drawing/2014/main" id="{117569F5-8018-9A47-BD16-44178A7D4A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60740D-7F56-FA40-A228-1FE36FDF824A}"/>
              </a:ext>
            </a:extLst>
          </p:cNvPr>
          <p:cNvSpPr>
            <a:spLocks noGrp="1"/>
          </p:cNvSpPr>
          <p:nvPr>
            <p:ph type="sldNum" sz="quarter" idx="12"/>
          </p:nvPr>
        </p:nvSpPr>
        <p:spPr/>
        <p:txBody>
          <a:bodyPr/>
          <a:lstStyle/>
          <a:p>
            <a:fld id="{626F6BE6-29B0-0E41-9952-574CF712CB80}" type="slidenum">
              <a:rPr lang="en-US" smtClean="0"/>
              <a:t>‹#›</a:t>
            </a:fld>
            <a:endParaRPr lang="en-US"/>
          </a:p>
        </p:txBody>
      </p:sp>
    </p:spTree>
    <p:extLst>
      <p:ext uri="{BB962C8B-B14F-4D97-AF65-F5344CB8AC3E}">
        <p14:creationId xmlns:p14="http://schemas.microsoft.com/office/powerpoint/2010/main" val="3290873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585C37-6D6E-B047-8B66-88D6A43EE9B1}"/>
              </a:ext>
            </a:extLst>
          </p:cNvPr>
          <p:cNvSpPr>
            <a:spLocks noGrp="1"/>
          </p:cNvSpPr>
          <p:nvPr>
            <p:ph type="dt" sz="half" idx="10"/>
          </p:nvPr>
        </p:nvSpPr>
        <p:spPr/>
        <p:txBody>
          <a:bodyPr/>
          <a:lstStyle/>
          <a:p>
            <a:fld id="{9990513E-CE08-6845-BF76-1617CD849793}" type="datetimeFigureOut">
              <a:rPr lang="en-US" smtClean="0"/>
              <a:t>5/11/20</a:t>
            </a:fld>
            <a:endParaRPr lang="en-US"/>
          </a:p>
        </p:txBody>
      </p:sp>
      <p:sp>
        <p:nvSpPr>
          <p:cNvPr id="3" name="Footer Placeholder 2">
            <a:extLst>
              <a:ext uri="{FF2B5EF4-FFF2-40B4-BE49-F238E27FC236}">
                <a16:creationId xmlns:a16="http://schemas.microsoft.com/office/drawing/2014/main" id="{C6200B75-800D-5341-98A5-3270184920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25BF01-488C-EB4E-9D34-15DF790F9841}"/>
              </a:ext>
            </a:extLst>
          </p:cNvPr>
          <p:cNvSpPr>
            <a:spLocks noGrp="1"/>
          </p:cNvSpPr>
          <p:nvPr>
            <p:ph type="sldNum" sz="quarter" idx="12"/>
          </p:nvPr>
        </p:nvSpPr>
        <p:spPr/>
        <p:txBody>
          <a:bodyPr/>
          <a:lstStyle/>
          <a:p>
            <a:fld id="{626F6BE6-29B0-0E41-9952-574CF712CB80}" type="slidenum">
              <a:rPr lang="en-US" smtClean="0"/>
              <a:t>‹#›</a:t>
            </a:fld>
            <a:endParaRPr lang="en-US"/>
          </a:p>
        </p:txBody>
      </p:sp>
    </p:spTree>
    <p:extLst>
      <p:ext uri="{BB962C8B-B14F-4D97-AF65-F5344CB8AC3E}">
        <p14:creationId xmlns:p14="http://schemas.microsoft.com/office/powerpoint/2010/main" val="3931385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30B52-FD22-F14C-89BC-11B69565AD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15688B-41C8-A543-B577-FAF828EB24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5069BD-D094-514D-9DAD-9E260599DD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241F1-1047-1B4B-A8BB-A6077262F10A}"/>
              </a:ext>
            </a:extLst>
          </p:cNvPr>
          <p:cNvSpPr>
            <a:spLocks noGrp="1"/>
          </p:cNvSpPr>
          <p:nvPr>
            <p:ph type="dt" sz="half" idx="10"/>
          </p:nvPr>
        </p:nvSpPr>
        <p:spPr/>
        <p:txBody>
          <a:bodyPr/>
          <a:lstStyle/>
          <a:p>
            <a:fld id="{9990513E-CE08-6845-BF76-1617CD849793}" type="datetimeFigureOut">
              <a:rPr lang="en-US" smtClean="0"/>
              <a:t>5/11/20</a:t>
            </a:fld>
            <a:endParaRPr lang="en-US"/>
          </a:p>
        </p:txBody>
      </p:sp>
      <p:sp>
        <p:nvSpPr>
          <p:cNvPr id="6" name="Footer Placeholder 5">
            <a:extLst>
              <a:ext uri="{FF2B5EF4-FFF2-40B4-BE49-F238E27FC236}">
                <a16:creationId xmlns:a16="http://schemas.microsoft.com/office/drawing/2014/main" id="{009876E7-9A2D-5B49-AEFC-0C776417AF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77B3F1-3728-7546-BF2C-DD02BA7266B9}"/>
              </a:ext>
            </a:extLst>
          </p:cNvPr>
          <p:cNvSpPr>
            <a:spLocks noGrp="1"/>
          </p:cNvSpPr>
          <p:nvPr>
            <p:ph type="sldNum" sz="quarter" idx="12"/>
          </p:nvPr>
        </p:nvSpPr>
        <p:spPr/>
        <p:txBody>
          <a:bodyPr/>
          <a:lstStyle/>
          <a:p>
            <a:fld id="{626F6BE6-29B0-0E41-9952-574CF712CB80}" type="slidenum">
              <a:rPr lang="en-US" smtClean="0"/>
              <a:t>‹#›</a:t>
            </a:fld>
            <a:endParaRPr lang="en-US"/>
          </a:p>
        </p:txBody>
      </p:sp>
    </p:spTree>
    <p:extLst>
      <p:ext uri="{BB962C8B-B14F-4D97-AF65-F5344CB8AC3E}">
        <p14:creationId xmlns:p14="http://schemas.microsoft.com/office/powerpoint/2010/main" val="2189561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AD915-06BD-FF44-9861-807FC4C645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BB0B93-8664-C645-9669-D7C8B8CAD3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3A1BE5-E1E3-224B-97FC-07AD7356C6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5473AB-30CD-104B-AB52-4A6FD75F51A2}"/>
              </a:ext>
            </a:extLst>
          </p:cNvPr>
          <p:cNvSpPr>
            <a:spLocks noGrp="1"/>
          </p:cNvSpPr>
          <p:nvPr>
            <p:ph type="dt" sz="half" idx="10"/>
          </p:nvPr>
        </p:nvSpPr>
        <p:spPr/>
        <p:txBody>
          <a:bodyPr/>
          <a:lstStyle/>
          <a:p>
            <a:fld id="{9990513E-CE08-6845-BF76-1617CD849793}" type="datetimeFigureOut">
              <a:rPr lang="en-US" smtClean="0"/>
              <a:t>5/11/20</a:t>
            </a:fld>
            <a:endParaRPr lang="en-US"/>
          </a:p>
        </p:txBody>
      </p:sp>
      <p:sp>
        <p:nvSpPr>
          <p:cNvPr id="6" name="Footer Placeholder 5">
            <a:extLst>
              <a:ext uri="{FF2B5EF4-FFF2-40B4-BE49-F238E27FC236}">
                <a16:creationId xmlns:a16="http://schemas.microsoft.com/office/drawing/2014/main" id="{D6501296-C28B-5743-B8C5-1EFEC78EAE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53D721-B2CE-8148-A604-92EE2C93B96B}"/>
              </a:ext>
            </a:extLst>
          </p:cNvPr>
          <p:cNvSpPr>
            <a:spLocks noGrp="1"/>
          </p:cNvSpPr>
          <p:nvPr>
            <p:ph type="sldNum" sz="quarter" idx="12"/>
          </p:nvPr>
        </p:nvSpPr>
        <p:spPr/>
        <p:txBody>
          <a:bodyPr/>
          <a:lstStyle/>
          <a:p>
            <a:fld id="{626F6BE6-29B0-0E41-9952-574CF712CB80}" type="slidenum">
              <a:rPr lang="en-US" smtClean="0"/>
              <a:t>‹#›</a:t>
            </a:fld>
            <a:endParaRPr lang="en-US"/>
          </a:p>
        </p:txBody>
      </p:sp>
    </p:spTree>
    <p:extLst>
      <p:ext uri="{BB962C8B-B14F-4D97-AF65-F5344CB8AC3E}">
        <p14:creationId xmlns:p14="http://schemas.microsoft.com/office/powerpoint/2010/main" val="2672246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9106E-0D20-0B45-B0F6-3252EAB34D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A08D78-A015-AA4B-B8C7-227BC3E2A4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FBD270-26EC-334F-8074-778A2BCDCC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90513E-CE08-6845-BF76-1617CD849793}" type="datetimeFigureOut">
              <a:rPr lang="en-US" smtClean="0"/>
              <a:t>5/11/20</a:t>
            </a:fld>
            <a:endParaRPr lang="en-US"/>
          </a:p>
        </p:txBody>
      </p:sp>
      <p:sp>
        <p:nvSpPr>
          <p:cNvPr id="5" name="Footer Placeholder 4">
            <a:extLst>
              <a:ext uri="{FF2B5EF4-FFF2-40B4-BE49-F238E27FC236}">
                <a16:creationId xmlns:a16="http://schemas.microsoft.com/office/drawing/2014/main" id="{9D9A95B8-EF77-384A-B402-510AD083AD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B6318B-53D0-F745-AFEC-BF76B81E83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6F6BE6-29B0-0E41-9952-574CF712CB80}" type="slidenum">
              <a:rPr lang="en-US" smtClean="0"/>
              <a:t>‹#›</a:t>
            </a:fld>
            <a:endParaRPr lang="en-US"/>
          </a:p>
        </p:txBody>
      </p:sp>
    </p:spTree>
    <p:extLst>
      <p:ext uri="{BB962C8B-B14F-4D97-AF65-F5344CB8AC3E}">
        <p14:creationId xmlns:p14="http://schemas.microsoft.com/office/powerpoint/2010/main" val="24893933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w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slideLayout" Target="../slideLayouts/slideLayout2.xml"/><Relationship Id="rId7" Type="http://schemas.openxmlformats.org/officeDocument/2006/relationships/image" Target="../media/image25.JP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4.JPG"/><Relationship Id="rId11" Type="http://schemas.openxmlformats.org/officeDocument/2006/relationships/image" Target="../media/image2.png"/><Relationship Id="rId5" Type="http://schemas.openxmlformats.org/officeDocument/2006/relationships/image" Target="../media/image23.JPG"/><Relationship Id="rId10" Type="http://schemas.openxmlformats.org/officeDocument/2006/relationships/image" Target="../media/image28.JPG"/><Relationship Id="rId4" Type="http://schemas.openxmlformats.org/officeDocument/2006/relationships/image" Target="../media/image22.JPG"/><Relationship Id="rId9"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hyperlink" Target="mailto:blhooks@auburnschools.org"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image" Target="../media/image3.wmf"/><Relationship Id="rId10" Type="http://schemas.openxmlformats.org/officeDocument/2006/relationships/image" Target="../media/image2.png"/><Relationship Id="rId4" Type="http://schemas.openxmlformats.org/officeDocument/2006/relationships/notesSlide" Target="../notesSlides/notesSlide2.xml"/><Relationship Id="rId9" Type="http://schemas.openxmlformats.org/officeDocument/2006/relationships/image" Target="../media/image7.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2.xml"/><Relationship Id="rId7" Type="http://schemas.openxmlformats.org/officeDocument/2006/relationships/image" Target="../media/image11.jpeg"/><Relationship Id="rId12"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notesSlide" Target="../notesSlides/notesSlide4.xml"/><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1.tiff"/><Relationship Id="rId3" Type="http://schemas.openxmlformats.org/officeDocument/2006/relationships/slideLayout" Target="../slideLayouts/slideLayout2.xml"/><Relationship Id="rId7" Type="http://schemas.openxmlformats.org/officeDocument/2006/relationships/image" Target="../media/image20.tiff"/><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Transitioning to Drake Middle School</a:t>
            </a:r>
          </a:p>
        </p:txBody>
      </p:sp>
      <p:pic>
        <p:nvPicPr>
          <p:cNvPr id="4" name="Picture 2" descr="C:\Users\klwalsh\AppData\Local\Microsoft\Windows\Temporary Internet Files\Content.IE5\JCQ328SW\MC900434217[1].wmf"/>
          <p:cNvPicPr>
            <a:picLocks noGrp="1" noChangeAspect="1" noChangeArrowheads="1"/>
          </p:cNvPicPr>
          <p:nvPr>
            <p:ph idx="1"/>
          </p:nvPr>
        </p:nvPicPr>
        <p:blipFill>
          <a:blip r:embed="rId5" cstate="print"/>
          <a:srcRect/>
          <a:stretch>
            <a:fillRect/>
          </a:stretch>
        </p:blipFill>
        <p:spPr bwMode="auto">
          <a:xfrm>
            <a:off x="2971800" y="1981201"/>
            <a:ext cx="6096000" cy="3276599"/>
          </a:xfrm>
          <a:prstGeom prst="rect">
            <a:avLst/>
          </a:prstGeom>
          <a:noFill/>
        </p:spPr>
      </p:pic>
      <p:pic>
        <p:nvPicPr>
          <p:cNvPr id="3" name="Audio 2">
            <a:hlinkClick r:id="" action="ppaction://media"/>
            <a:extLst>
              <a:ext uri="{FF2B5EF4-FFF2-40B4-BE49-F238E27FC236}">
                <a16:creationId xmlns:a16="http://schemas.microsoft.com/office/drawing/2014/main" id="{6965C960-A0F5-B14F-BC8C-439E260668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02800" y="5892800"/>
            <a:ext cx="812800" cy="812800"/>
          </a:xfrm>
          <a:prstGeom prst="rect">
            <a:avLst/>
          </a:prstGeom>
        </p:spPr>
      </p:pic>
    </p:spTree>
    <p:extLst>
      <p:ext uri="{BB962C8B-B14F-4D97-AF65-F5344CB8AC3E}">
        <p14:creationId xmlns:p14="http://schemas.microsoft.com/office/powerpoint/2010/main" val="3142659519"/>
      </p:ext>
    </p:extLst>
  </p:cSld>
  <p:clrMapOvr>
    <a:masterClrMapping/>
  </p:clrMapOvr>
  <mc:AlternateContent xmlns:mc="http://schemas.openxmlformats.org/markup-compatibility/2006" xmlns:p14="http://schemas.microsoft.com/office/powerpoint/2010/main">
    <mc:Choice Requires="p14">
      <p:transition spd="slow" p14:dur="2000" advTm="23777"/>
    </mc:Choice>
    <mc:Fallback xmlns="">
      <p:transition spd="slow" advTm="23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D08E5-A636-A84E-8704-14E175D034FA}"/>
              </a:ext>
            </a:extLst>
          </p:cNvPr>
          <p:cNvSpPr>
            <a:spLocks noGrp="1"/>
          </p:cNvSpPr>
          <p:nvPr>
            <p:ph type="title"/>
          </p:nvPr>
        </p:nvSpPr>
        <p:spPr/>
        <p:txBody>
          <a:bodyPr>
            <a:normAutofit/>
          </a:bodyPr>
          <a:lstStyle/>
          <a:p>
            <a:r>
              <a:rPr lang="en-US" dirty="0"/>
              <a:t>Key Faculty &amp; Staff</a:t>
            </a:r>
          </a:p>
        </p:txBody>
      </p:sp>
      <p:pic>
        <p:nvPicPr>
          <p:cNvPr id="5" name="Content Placeholder 4">
            <a:extLst>
              <a:ext uri="{FF2B5EF4-FFF2-40B4-BE49-F238E27FC236}">
                <a16:creationId xmlns:a16="http://schemas.microsoft.com/office/drawing/2014/main" id="{B92FEF3A-B2D3-A842-82DB-310208CC4031}"/>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155619" y="1933989"/>
            <a:ext cx="1943100" cy="2306667"/>
          </a:xfrm>
        </p:spPr>
      </p:pic>
      <p:pic>
        <p:nvPicPr>
          <p:cNvPr id="7" name="Picture 6">
            <a:extLst>
              <a:ext uri="{FF2B5EF4-FFF2-40B4-BE49-F238E27FC236}">
                <a16:creationId xmlns:a16="http://schemas.microsoft.com/office/drawing/2014/main" id="{9276CADD-EBE9-A647-9376-E3AF90C30D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1256" y="1958462"/>
            <a:ext cx="1675925" cy="2306667"/>
          </a:xfrm>
          <a:prstGeom prst="rect">
            <a:avLst/>
          </a:prstGeom>
        </p:spPr>
      </p:pic>
      <p:pic>
        <p:nvPicPr>
          <p:cNvPr id="9" name="Picture 8">
            <a:extLst>
              <a:ext uri="{FF2B5EF4-FFF2-40B4-BE49-F238E27FC236}">
                <a16:creationId xmlns:a16="http://schemas.microsoft.com/office/drawing/2014/main" id="{6CA681A7-61FB-4F4F-B4D3-0D3EBF6A5B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91829" y="4812832"/>
            <a:ext cx="1311595" cy="1645920"/>
          </a:xfrm>
          <a:prstGeom prst="rect">
            <a:avLst/>
          </a:prstGeom>
        </p:spPr>
      </p:pic>
      <p:pic>
        <p:nvPicPr>
          <p:cNvPr id="11" name="Picture 10">
            <a:extLst>
              <a:ext uri="{FF2B5EF4-FFF2-40B4-BE49-F238E27FC236}">
                <a16:creationId xmlns:a16="http://schemas.microsoft.com/office/drawing/2014/main" id="{357743DE-2E27-3F43-B426-EBD58F55DF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33139" y="4831184"/>
            <a:ext cx="1311595" cy="1645920"/>
          </a:xfrm>
          <a:prstGeom prst="rect">
            <a:avLst/>
          </a:prstGeom>
        </p:spPr>
      </p:pic>
      <p:pic>
        <p:nvPicPr>
          <p:cNvPr id="13" name="Picture 12">
            <a:extLst>
              <a:ext uri="{FF2B5EF4-FFF2-40B4-BE49-F238E27FC236}">
                <a16:creationId xmlns:a16="http://schemas.microsoft.com/office/drawing/2014/main" id="{71DAC18D-E5E6-E04F-837A-B791C22B12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92334" y="4837315"/>
            <a:ext cx="1311595" cy="1645920"/>
          </a:xfrm>
          <a:prstGeom prst="rect">
            <a:avLst/>
          </a:prstGeom>
        </p:spPr>
      </p:pic>
      <p:pic>
        <p:nvPicPr>
          <p:cNvPr id="15" name="Picture 14">
            <a:extLst>
              <a:ext uri="{FF2B5EF4-FFF2-40B4-BE49-F238E27FC236}">
                <a16:creationId xmlns:a16="http://schemas.microsoft.com/office/drawing/2014/main" id="{049361EF-AFA2-B749-A29A-941FCCC78F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8244" y="4831184"/>
            <a:ext cx="1311595" cy="1645920"/>
          </a:xfrm>
          <a:prstGeom prst="rect">
            <a:avLst/>
          </a:prstGeom>
        </p:spPr>
      </p:pic>
      <p:sp>
        <p:nvSpPr>
          <p:cNvPr id="16" name="TextBox 15">
            <a:extLst>
              <a:ext uri="{FF2B5EF4-FFF2-40B4-BE49-F238E27FC236}">
                <a16:creationId xmlns:a16="http://schemas.microsoft.com/office/drawing/2014/main" id="{F9C81449-A02B-4D49-89F0-7DA365626E24}"/>
              </a:ext>
            </a:extLst>
          </p:cNvPr>
          <p:cNvSpPr txBox="1"/>
          <p:nvPr/>
        </p:nvSpPr>
        <p:spPr>
          <a:xfrm>
            <a:off x="2295323" y="1933988"/>
            <a:ext cx="3705615" cy="369332"/>
          </a:xfrm>
          <a:prstGeom prst="rect">
            <a:avLst/>
          </a:prstGeom>
          <a:noFill/>
        </p:spPr>
        <p:txBody>
          <a:bodyPr wrap="square" rtlCol="0">
            <a:spAutoFit/>
          </a:bodyPr>
          <a:lstStyle/>
          <a:p>
            <a:r>
              <a:rPr lang="en-US" dirty="0">
                <a:ln>
                  <a:solidFill>
                    <a:srgbClr val="FFC000"/>
                  </a:solidFill>
                </a:ln>
                <a:solidFill>
                  <a:srgbClr val="FFC000"/>
                </a:solidFill>
                <a:latin typeface="Cambria" panose="02040503050406030204" pitchFamily="18" charset="0"/>
              </a:rPr>
              <a:t>Mrs. Sarah Armstrong, Principal</a:t>
            </a:r>
          </a:p>
        </p:txBody>
      </p:sp>
      <p:sp>
        <p:nvSpPr>
          <p:cNvPr id="17" name="TextBox 16">
            <a:extLst>
              <a:ext uri="{FF2B5EF4-FFF2-40B4-BE49-F238E27FC236}">
                <a16:creationId xmlns:a16="http://schemas.microsoft.com/office/drawing/2014/main" id="{1CF12F8A-A4E5-9F4B-81CA-32BD2CD30FA2}"/>
              </a:ext>
            </a:extLst>
          </p:cNvPr>
          <p:cNvSpPr txBox="1"/>
          <p:nvPr/>
        </p:nvSpPr>
        <p:spPr>
          <a:xfrm>
            <a:off x="6088267" y="2118654"/>
            <a:ext cx="4215838" cy="369332"/>
          </a:xfrm>
          <a:prstGeom prst="rect">
            <a:avLst/>
          </a:prstGeom>
          <a:noFill/>
        </p:spPr>
        <p:txBody>
          <a:bodyPr wrap="square" rtlCol="0">
            <a:spAutoFit/>
          </a:bodyPr>
          <a:lstStyle/>
          <a:p>
            <a:r>
              <a:rPr lang="en-US" dirty="0">
                <a:ln w="0">
                  <a:solidFill>
                    <a:srgbClr val="FFC000"/>
                  </a:solidFill>
                </a:ln>
                <a:solidFill>
                  <a:srgbClr val="FFC000"/>
                </a:solidFill>
                <a:effectLst>
                  <a:outerShdw blurRad="50800" dist="38100" dir="2700000" algn="tl" rotWithShape="0">
                    <a:prstClr val="black">
                      <a:alpha val="40000"/>
                    </a:prstClr>
                  </a:outerShdw>
                </a:effectLst>
                <a:latin typeface="Cambria" panose="02040503050406030204" pitchFamily="18" charset="0"/>
              </a:rPr>
              <a:t>Dr. Jonathan Finch, Assistant Principal</a:t>
            </a:r>
          </a:p>
        </p:txBody>
      </p:sp>
      <p:sp>
        <p:nvSpPr>
          <p:cNvPr id="18" name="TextBox 17">
            <a:extLst>
              <a:ext uri="{FF2B5EF4-FFF2-40B4-BE49-F238E27FC236}">
                <a16:creationId xmlns:a16="http://schemas.microsoft.com/office/drawing/2014/main" id="{A573D8CD-1433-F54E-80B4-6DCF0D21042C}"/>
              </a:ext>
            </a:extLst>
          </p:cNvPr>
          <p:cNvSpPr txBox="1"/>
          <p:nvPr/>
        </p:nvSpPr>
        <p:spPr>
          <a:xfrm>
            <a:off x="1480945" y="4289612"/>
            <a:ext cx="1834527" cy="523220"/>
          </a:xfrm>
          <a:prstGeom prst="rect">
            <a:avLst/>
          </a:prstGeom>
          <a:noFill/>
        </p:spPr>
        <p:txBody>
          <a:bodyPr wrap="square" rtlCol="0">
            <a:spAutoFit/>
          </a:bodyPr>
          <a:lstStyle/>
          <a:p>
            <a:r>
              <a:rPr lang="en-US" sz="1500" dirty="0">
                <a:ln>
                  <a:solidFill>
                    <a:srgbClr val="FFC000"/>
                  </a:solidFill>
                </a:ln>
                <a:solidFill>
                  <a:srgbClr val="FFC000"/>
                </a:solidFill>
                <a:latin typeface="Cambria" panose="02040503050406030204" pitchFamily="18" charset="0"/>
              </a:rPr>
              <a:t>Ron Askelson, </a:t>
            </a:r>
          </a:p>
          <a:p>
            <a:r>
              <a:rPr lang="en-US" sz="1200" dirty="0">
                <a:ln>
                  <a:solidFill>
                    <a:srgbClr val="FFC000"/>
                  </a:solidFill>
                </a:ln>
                <a:solidFill>
                  <a:srgbClr val="FFC000"/>
                </a:solidFill>
                <a:latin typeface="Cambria" panose="02040503050406030204" pitchFamily="18" charset="0"/>
              </a:rPr>
              <a:t>SRO</a:t>
            </a:r>
            <a:endParaRPr lang="en-US" sz="1600" dirty="0">
              <a:ln>
                <a:solidFill>
                  <a:srgbClr val="FFC000"/>
                </a:solidFill>
              </a:ln>
              <a:solidFill>
                <a:srgbClr val="FFC000"/>
              </a:solidFill>
              <a:latin typeface="Cambria" panose="02040503050406030204" pitchFamily="18" charset="0"/>
            </a:endParaRPr>
          </a:p>
        </p:txBody>
      </p:sp>
      <p:sp>
        <p:nvSpPr>
          <p:cNvPr id="19" name="TextBox 18">
            <a:extLst>
              <a:ext uri="{FF2B5EF4-FFF2-40B4-BE49-F238E27FC236}">
                <a16:creationId xmlns:a16="http://schemas.microsoft.com/office/drawing/2014/main" id="{CF3D09C9-1D34-354D-85D4-64F540D811B1}"/>
              </a:ext>
            </a:extLst>
          </p:cNvPr>
          <p:cNvSpPr txBox="1"/>
          <p:nvPr/>
        </p:nvSpPr>
        <p:spPr>
          <a:xfrm>
            <a:off x="3427976" y="4289612"/>
            <a:ext cx="2322797" cy="523220"/>
          </a:xfrm>
          <a:prstGeom prst="rect">
            <a:avLst/>
          </a:prstGeom>
          <a:noFill/>
        </p:spPr>
        <p:txBody>
          <a:bodyPr wrap="square" rtlCol="0">
            <a:spAutoFit/>
          </a:bodyPr>
          <a:lstStyle/>
          <a:p>
            <a:r>
              <a:rPr lang="en-US" sz="1500" dirty="0">
                <a:ln>
                  <a:solidFill>
                    <a:srgbClr val="FFC000"/>
                  </a:solidFill>
                </a:ln>
                <a:solidFill>
                  <a:srgbClr val="FFC000"/>
                </a:solidFill>
                <a:latin typeface="Cambria" panose="02040503050406030204" pitchFamily="18" charset="0"/>
              </a:rPr>
              <a:t>Kim Boston, </a:t>
            </a:r>
          </a:p>
          <a:p>
            <a:r>
              <a:rPr lang="en-US" sz="1200" dirty="0">
                <a:ln>
                  <a:solidFill>
                    <a:srgbClr val="FFC000"/>
                  </a:solidFill>
                </a:ln>
                <a:solidFill>
                  <a:srgbClr val="FFC000"/>
                </a:solidFill>
                <a:latin typeface="Cambria" panose="02040503050406030204" pitchFamily="18" charset="0"/>
              </a:rPr>
              <a:t>Secretary</a:t>
            </a:r>
            <a:endParaRPr lang="en-US" sz="1600" dirty="0">
              <a:ln>
                <a:solidFill>
                  <a:srgbClr val="FFC000"/>
                </a:solidFill>
              </a:ln>
              <a:solidFill>
                <a:srgbClr val="FFC000"/>
              </a:solidFill>
              <a:latin typeface="Cambria" panose="02040503050406030204" pitchFamily="18" charset="0"/>
            </a:endParaRPr>
          </a:p>
        </p:txBody>
      </p:sp>
      <p:sp>
        <p:nvSpPr>
          <p:cNvPr id="21" name="TextBox 20">
            <a:extLst>
              <a:ext uri="{FF2B5EF4-FFF2-40B4-BE49-F238E27FC236}">
                <a16:creationId xmlns:a16="http://schemas.microsoft.com/office/drawing/2014/main" id="{44969B62-3BEF-534D-9D72-1ED6029ED09E}"/>
              </a:ext>
            </a:extLst>
          </p:cNvPr>
          <p:cNvSpPr txBox="1"/>
          <p:nvPr/>
        </p:nvSpPr>
        <p:spPr>
          <a:xfrm>
            <a:off x="9150080" y="4289612"/>
            <a:ext cx="2752993" cy="523220"/>
          </a:xfrm>
          <a:prstGeom prst="rect">
            <a:avLst/>
          </a:prstGeom>
          <a:noFill/>
        </p:spPr>
        <p:txBody>
          <a:bodyPr wrap="square" rtlCol="0">
            <a:spAutoFit/>
          </a:bodyPr>
          <a:lstStyle/>
          <a:p>
            <a:r>
              <a:rPr lang="en-US" sz="1500" dirty="0">
                <a:ln>
                  <a:solidFill>
                    <a:srgbClr val="FFC000"/>
                  </a:solidFill>
                </a:ln>
                <a:solidFill>
                  <a:srgbClr val="FFC000"/>
                </a:solidFill>
                <a:latin typeface="Cambria" panose="02040503050406030204" pitchFamily="18" charset="0"/>
              </a:rPr>
              <a:t>Elizabeth Talley, </a:t>
            </a:r>
          </a:p>
          <a:p>
            <a:r>
              <a:rPr lang="en-US" sz="1200" dirty="0">
                <a:ln>
                  <a:solidFill>
                    <a:srgbClr val="FFC000"/>
                  </a:solidFill>
                </a:ln>
                <a:solidFill>
                  <a:srgbClr val="FFC000"/>
                </a:solidFill>
                <a:latin typeface="Cambria" panose="02040503050406030204" pitchFamily="18" charset="0"/>
              </a:rPr>
              <a:t>Bookkeeper</a:t>
            </a:r>
            <a:endParaRPr lang="en-US" sz="1600" dirty="0">
              <a:ln>
                <a:solidFill>
                  <a:srgbClr val="FFC000"/>
                </a:solidFill>
              </a:ln>
              <a:solidFill>
                <a:srgbClr val="FFC000"/>
              </a:solidFill>
              <a:latin typeface="Cambria" panose="02040503050406030204" pitchFamily="18" charset="0"/>
            </a:endParaRPr>
          </a:p>
        </p:txBody>
      </p:sp>
      <p:pic>
        <p:nvPicPr>
          <p:cNvPr id="4" name="Picture 3">
            <a:extLst>
              <a:ext uri="{FF2B5EF4-FFF2-40B4-BE49-F238E27FC236}">
                <a16:creationId xmlns:a16="http://schemas.microsoft.com/office/drawing/2014/main" id="{8BFF485E-1336-F04E-9655-BAEBC0EC4B4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14192" y="4837315"/>
            <a:ext cx="1311593" cy="1645920"/>
          </a:xfrm>
          <a:prstGeom prst="rect">
            <a:avLst/>
          </a:prstGeom>
        </p:spPr>
      </p:pic>
      <p:sp>
        <p:nvSpPr>
          <p:cNvPr id="23" name="TextBox 22">
            <a:extLst>
              <a:ext uri="{FF2B5EF4-FFF2-40B4-BE49-F238E27FC236}">
                <a16:creationId xmlns:a16="http://schemas.microsoft.com/office/drawing/2014/main" id="{767BC569-988A-2946-82EA-481D25AF8671}"/>
              </a:ext>
            </a:extLst>
          </p:cNvPr>
          <p:cNvSpPr txBox="1"/>
          <p:nvPr/>
        </p:nvSpPr>
        <p:spPr>
          <a:xfrm>
            <a:off x="5378489" y="4289612"/>
            <a:ext cx="1467849" cy="523220"/>
          </a:xfrm>
          <a:prstGeom prst="rect">
            <a:avLst/>
          </a:prstGeom>
          <a:noFill/>
        </p:spPr>
        <p:txBody>
          <a:bodyPr wrap="square" rtlCol="0">
            <a:spAutoFit/>
          </a:bodyPr>
          <a:lstStyle/>
          <a:p>
            <a:r>
              <a:rPr lang="en-US" sz="1500" dirty="0">
                <a:ln>
                  <a:solidFill>
                    <a:srgbClr val="FFC000"/>
                  </a:solidFill>
                </a:ln>
                <a:solidFill>
                  <a:srgbClr val="FFC000"/>
                </a:solidFill>
                <a:latin typeface="Cambria" panose="02040503050406030204" pitchFamily="18" charset="0"/>
              </a:rPr>
              <a:t>Laura Hardy, </a:t>
            </a:r>
          </a:p>
          <a:p>
            <a:r>
              <a:rPr lang="en-US" sz="1200" dirty="0">
                <a:ln>
                  <a:solidFill>
                    <a:srgbClr val="FFC000"/>
                  </a:solidFill>
                </a:ln>
                <a:solidFill>
                  <a:srgbClr val="FFC000"/>
                </a:solidFill>
                <a:latin typeface="Cambria" panose="02040503050406030204" pitchFamily="18" charset="0"/>
              </a:rPr>
              <a:t>Media Specialist</a:t>
            </a:r>
            <a:endParaRPr lang="en-US" sz="1600" dirty="0">
              <a:ln>
                <a:solidFill>
                  <a:srgbClr val="FFC000"/>
                </a:solidFill>
              </a:ln>
              <a:solidFill>
                <a:srgbClr val="FFC000"/>
              </a:solidFill>
              <a:latin typeface="Cambria" panose="02040503050406030204" pitchFamily="18" charset="0"/>
            </a:endParaRPr>
          </a:p>
        </p:txBody>
      </p:sp>
      <p:sp>
        <p:nvSpPr>
          <p:cNvPr id="20" name="TextBox 19">
            <a:extLst>
              <a:ext uri="{FF2B5EF4-FFF2-40B4-BE49-F238E27FC236}">
                <a16:creationId xmlns:a16="http://schemas.microsoft.com/office/drawing/2014/main" id="{ABE1DBD2-5A28-F543-950E-0D268A47C663}"/>
              </a:ext>
            </a:extLst>
          </p:cNvPr>
          <p:cNvSpPr txBox="1"/>
          <p:nvPr/>
        </p:nvSpPr>
        <p:spPr>
          <a:xfrm>
            <a:off x="7320815" y="4289612"/>
            <a:ext cx="1866589" cy="523220"/>
          </a:xfrm>
          <a:prstGeom prst="rect">
            <a:avLst/>
          </a:prstGeom>
          <a:noFill/>
        </p:spPr>
        <p:txBody>
          <a:bodyPr wrap="square" rtlCol="0">
            <a:spAutoFit/>
          </a:bodyPr>
          <a:lstStyle/>
          <a:p>
            <a:r>
              <a:rPr lang="en-US" sz="1500" dirty="0">
                <a:ln>
                  <a:solidFill>
                    <a:srgbClr val="FFC000"/>
                  </a:solidFill>
                </a:ln>
                <a:solidFill>
                  <a:srgbClr val="FFC000"/>
                </a:solidFill>
                <a:latin typeface="Cambria" panose="02040503050406030204" pitchFamily="18" charset="0"/>
              </a:rPr>
              <a:t>Beth Jones, </a:t>
            </a:r>
          </a:p>
          <a:p>
            <a:r>
              <a:rPr lang="en-US" sz="1200" dirty="0">
                <a:ln>
                  <a:solidFill>
                    <a:srgbClr val="FFC000"/>
                  </a:solidFill>
                </a:ln>
                <a:solidFill>
                  <a:srgbClr val="FFC000"/>
                </a:solidFill>
                <a:latin typeface="Cambria" panose="02040503050406030204" pitchFamily="18" charset="0"/>
              </a:rPr>
              <a:t>Nurse</a:t>
            </a:r>
            <a:endParaRPr lang="en-US" sz="1600" dirty="0">
              <a:ln>
                <a:solidFill>
                  <a:srgbClr val="FFC000"/>
                </a:solidFill>
              </a:ln>
              <a:solidFill>
                <a:srgbClr val="FFC000"/>
              </a:solidFill>
              <a:latin typeface="Cambria" panose="02040503050406030204" pitchFamily="18" charset="0"/>
            </a:endParaRPr>
          </a:p>
        </p:txBody>
      </p:sp>
      <p:pic>
        <p:nvPicPr>
          <p:cNvPr id="3" name="Audio 2">
            <a:hlinkClick r:id="" action="ppaction://media"/>
            <a:extLst>
              <a:ext uri="{FF2B5EF4-FFF2-40B4-BE49-F238E27FC236}">
                <a16:creationId xmlns:a16="http://schemas.microsoft.com/office/drawing/2014/main" id="{C9F07CF5-F86C-4648-B26B-A3E9C22BC7E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702800" y="5892800"/>
            <a:ext cx="812800" cy="812800"/>
          </a:xfrm>
          <a:prstGeom prst="rect">
            <a:avLst/>
          </a:prstGeom>
        </p:spPr>
      </p:pic>
    </p:spTree>
    <p:extLst>
      <p:ext uri="{BB962C8B-B14F-4D97-AF65-F5344CB8AC3E}">
        <p14:creationId xmlns:p14="http://schemas.microsoft.com/office/powerpoint/2010/main" val="257971473"/>
      </p:ext>
    </p:extLst>
  </p:cSld>
  <p:clrMapOvr>
    <a:masterClrMapping/>
  </p:clrMapOvr>
  <mc:AlternateContent xmlns:mc="http://schemas.openxmlformats.org/markup-compatibility/2006" xmlns:p14="http://schemas.microsoft.com/office/powerpoint/2010/main">
    <mc:Choice Requires="p14">
      <p:transition spd="slow" p14:dur="2000" advTm="37485"/>
    </mc:Choice>
    <mc:Fallback xmlns="">
      <p:transition spd="slow" advTm="37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66C2CD-7DC7-264E-9E1D-50A4F72CB02C}"/>
              </a:ext>
            </a:extLst>
          </p:cNvPr>
          <p:cNvSpPr>
            <a:spLocks noGrp="1"/>
          </p:cNvSpPr>
          <p:nvPr>
            <p:ph type="title"/>
          </p:nvPr>
        </p:nvSpPr>
        <p:spPr/>
        <p:txBody>
          <a:bodyPr/>
          <a:lstStyle/>
          <a:p>
            <a:r>
              <a:rPr lang="en-US" dirty="0"/>
              <a:t>Counselors</a:t>
            </a:r>
          </a:p>
        </p:txBody>
      </p:sp>
      <p:sp>
        <p:nvSpPr>
          <p:cNvPr id="5" name="Content Placeholder 4">
            <a:extLst>
              <a:ext uri="{FF2B5EF4-FFF2-40B4-BE49-F238E27FC236}">
                <a16:creationId xmlns:a16="http://schemas.microsoft.com/office/drawing/2014/main" id="{7216D37D-6E71-044F-A972-E3BBBD6AB136}"/>
              </a:ext>
            </a:extLst>
          </p:cNvPr>
          <p:cNvSpPr>
            <a:spLocks noGrp="1"/>
          </p:cNvSpPr>
          <p:nvPr>
            <p:ph sz="half" idx="1"/>
          </p:nvPr>
        </p:nvSpPr>
        <p:spPr/>
        <p:txBody>
          <a:bodyPr/>
          <a:lstStyle/>
          <a:p>
            <a:r>
              <a:rPr lang="en-US" dirty="0"/>
              <a:t>Mr. Adam Keel: </a:t>
            </a:r>
          </a:p>
          <a:p>
            <a:r>
              <a:rPr lang="en-US" dirty="0"/>
              <a:t>6 years middle &amp; high school English teacher</a:t>
            </a:r>
          </a:p>
          <a:p>
            <a:r>
              <a:rPr lang="en-US" dirty="0"/>
              <a:t>7 years school counselor</a:t>
            </a:r>
          </a:p>
          <a:p>
            <a:endParaRPr lang="en-US" dirty="0"/>
          </a:p>
        </p:txBody>
      </p:sp>
      <p:sp>
        <p:nvSpPr>
          <p:cNvPr id="6" name="Content Placeholder 5">
            <a:extLst>
              <a:ext uri="{FF2B5EF4-FFF2-40B4-BE49-F238E27FC236}">
                <a16:creationId xmlns:a16="http://schemas.microsoft.com/office/drawing/2014/main" id="{C686C337-7BE3-CE49-A73D-1CA2FCB48780}"/>
              </a:ext>
            </a:extLst>
          </p:cNvPr>
          <p:cNvSpPr>
            <a:spLocks noGrp="1"/>
          </p:cNvSpPr>
          <p:nvPr>
            <p:ph sz="half" idx="2"/>
          </p:nvPr>
        </p:nvSpPr>
        <p:spPr/>
        <p:txBody>
          <a:bodyPr/>
          <a:lstStyle/>
          <a:p>
            <a:r>
              <a:rPr lang="en-US" dirty="0"/>
              <a:t>Ms. Joanne Smith:</a:t>
            </a:r>
          </a:p>
          <a:p>
            <a:r>
              <a:rPr lang="en-US" dirty="0"/>
              <a:t>11 years at Drake </a:t>
            </a:r>
          </a:p>
          <a:p>
            <a:r>
              <a:rPr lang="en-US" dirty="0"/>
              <a:t>31 years in education.</a:t>
            </a:r>
          </a:p>
          <a:p>
            <a:r>
              <a:rPr lang="en-US" dirty="0">
                <a:solidFill>
                  <a:schemeClr val="bg1"/>
                </a:solidFill>
              </a:rPr>
              <a:t>11 year:</a:t>
            </a:r>
          </a:p>
          <a:p>
            <a:r>
              <a:rPr lang="en-US" dirty="0">
                <a:solidFill>
                  <a:schemeClr val="bg1"/>
                </a:solidFill>
              </a:rPr>
              <a:t>11 year1</a:t>
            </a:r>
            <a:r>
              <a:rPr lang="en-US" baseline="30000" dirty="0">
                <a:solidFill>
                  <a:schemeClr val="bg1"/>
                </a:solidFill>
              </a:rPr>
              <a:t>th</a:t>
            </a:r>
            <a:r>
              <a:rPr lang="en-US" dirty="0">
                <a:solidFill>
                  <a:schemeClr val="bg1"/>
                </a:solidFill>
              </a:rPr>
              <a:t> year at Drake; 31</a:t>
            </a:r>
            <a:r>
              <a:rPr lang="en-US" baseline="30000" dirty="0">
                <a:solidFill>
                  <a:schemeClr val="bg1"/>
                </a:solidFill>
              </a:rPr>
              <a:t>st</a:t>
            </a:r>
            <a:r>
              <a:rPr lang="en-US" dirty="0">
                <a:solidFill>
                  <a:schemeClr val="bg1"/>
                </a:solidFill>
              </a:rPr>
              <a:t> year in edu11</a:t>
            </a:r>
            <a:r>
              <a:rPr lang="en-US" baseline="30000" dirty="0">
                <a:solidFill>
                  <a:schemeClr val="bg1"/>
                </a:solidFill>
              </a:rPr>
              <a:t>th</a:t>
            </a:r>
            <a:r>
              <a:rPr lang="en-US" dirty="0">
                <a:solidFill>
                  <a:schemeClr val="bg1"/>
                </a:solidFill>
              </a:rPr>
              <a:t> year at Drake; 31</a:t>
            </a:r>
            <a:r>
              <a:rPr lang="en-US" baseline="30000" dirty="0">
                <a:solidFill>
                  <a:schemeClr val="bg1"/>
                </a:solidFill>
              </a:rPr>
              <a:t>st</a:t>
            </a:r>
            <a:r>
              <a:rPr lang="en-US" dirty="0">
                <a:solidFill>
                  <a:schemeClr val="bg1"/>
                </a:solidFill>
              </a:rPr>
              <a:t> year in education</a:t>
            </a:r>
          </a:p>
          <a:p>
            <a:r>
              <a:rPr lang="en-US" dirty="0">
                <a:solidFill>
                  <a:schemeClr val="bg1"/>
                </a:solidFill>
              </a:rPr>
              <a:t>cation</a:t>
            </a:r>
          </a:p>
          <a:p>
            <a:endParaRPr lang="en-US" dirty="0"/>
          </a:p>
          <a:p>
            <a:endParaRPr lang="en-US" dirty="0"/>
          </a:p>
        </p:txBody>
      </p:sp>
      <p:pic>
        <p:nvPicPr>
          <p:cNvPr id="7" name="Picture 2" descr="Ms. Joanne Smith">
            <a:extLst>
              <a:ext uri="{FF2B5EF4-FFF2-40B4-BE49-F238E27FC236}">
                <a16:creationId xmlns:a16="http://schemas.microsoft.com/office/drawing/2014/main" id="{542AA221-6981-494E-A60A-5EAE02CB4A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1" y="4038601"/>
            <a:ext cx="1453231" cy="19263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E093443-9812-6543-8365-B18CC9F28B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75006" y="4038601"/>
            <a:ext cx="1477851" cy="1926376"/>
          </a:xfrm>
          <a:prstGeom prst="rect">
            <a:avLst/>
          </a:prstGeom>
        </p:spPr>
      </p:pic>
      <p:pic>
        <p:nvPicPr>
          <p:cNvPr id="2" name="Audio 1">
            <a:hlinkClick r:id="" action="ppaction://media"/>
            <a:extLst>
              <a:ext uri="{FF2B5EF4-FFF2-40B4-BE49-F238E27FC236}">
                <a16:creationId xmlns:a16="http://schemas.microsoft.com/office/drawing/2014/main" id="{6C9228A6-3B64-1545-A3CF-364FE54060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02800" y="5892800"/>
            <a:ext cx="812800" cy="812800"/>
          </a:xfrm>
          <a:prstGeom prst="rect">
            <a:avLst/>
          </a:prstGeom>
        </p:spPr>
      </p:pic>
    </p:spTree>
    <p:extLst>
      <p:ext uri="{BB962C8B-B14F-4D97-AF65-F5344CB8AC3E}">
        <p14:creationId xmlns:p14="http://schemas.microsoft.com/office/powerpoint/2010/main" val="1165013820"/>
      </p:ext>
    </p:extLst>
  </p:cSld>
  <p:clrMapOvr>
    <a:masterClrMapping/>
  </p:clrMapOvr>
  <mc:AlternateContent xmlns:mc="http://schemas.openxmlformats.org/markup-compatibility/2006" xmlns:p14="http://schemas.microsoft.com/office/powerpoint/2010/main">
    <mc:Choice Requires="p14">
      <p:transition spd="slow" p14:dur="2000" advTm="85365"/>
    </mc:Choice>
    <mc:Fallback xmlns="">
      <p:transition spd="slow" advTm="85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5DC1A4-EB29-DD41-A563-1DCFF6CE4007}"/>
              </a:ext>
            </a:extLst>
          </p:cNvPr>
          <p:cNvSpPr>
            <a:spLocks noGrp="1"/>
          </p:cNvSpPr>
          <p:nvPr>
            <p:ph type="title"/>
          </p:nvPr>
        </p:nvSpPr>
        <p:spPr/>
        <p:txBody>
          <a:bodyPr/>
          <a:lstStyle/>
          <a:p>
            <a:r>
              <a:rPr lang="en-US" dirty="0"/>
              <a:t>Until we meet again…</a:t>
            </a:r>
          </a:p>
        </p:txBody>
      </p:sp>
      <p:sp>
        <p:nvSpPr>
          <p:cNvPr id="6" name="Content Placeholder 5">
            <a:extLst>
              <a:ext uri="{FF2B5EF4-FFF2-40B4-BE49-F238E27FC236}">
                <a16:creationId xmlns:a16="http://schemas.microsoft.com/office/drawing/2014/main" id="{325C4C50-B776-2847-B80D-233617E26B2C}"/>
              </a:ext>
            </a:extLst>
          </p:cNvPr>
          <p:cNvSpPr>
            <a:spLocks noGrp="1"/>
          </p:cNvSpPr>
          <p:nvPr>
            <p:ph idx="1"/>
          </p:nvPr>
        </p:nvSpPr>
        <p:spPr/>
        <p:txBody>
          <a:bodyPr>
            <a:normAutofit/>
          </a:bodyPr>
          <a:lstStyle/>
          <a:p>
            <a:r>
              <a:rPr lang="en-US" dirty="0"/>
              <a:t>Remember I love you and want the best for each of you.</a:t>
            </a:r>
          </a:p>
          <a:p>
            <a:r>
              <a:rPr lang="en-US" dirty="0"/>
              <a:t>If you have any questions about the transition to Drake, please email me at :</a:t>
            </a:r>
          </a:p>
          <a:p>
            <a:r>
              <a:rPr lang="en-US" dirty="0">
                <a:hlinkClick r:id="rId4"/>
              </a:rPr>
              <a:t>blhooks@auburnschools.org</a:t>
            </a:r>
            <a:r>
              <a:rPr lang="en-US" dirty="0"/>
              <a:t> </a:t>
            </a:r>
          </a:p>
          <a:p>
            <a:endParaRPr lang="en-US" dirty="0"/>
          </a:p>
          <a:p>
            <a:pPr marL="0" indent="0">
              <a:buNone/>
            </a:pPr>
            <a:r>
              <a:rPr lang="en-US" dirty="0"/>
              <a:t>Peace, Love and Understanding…until we meet again in person!</a:t>
            </a:r>
          </a:p>
        </p:txBody>
      </p:sp>
      <p:pic>
        <p:nvPicPr>
          <p:cNvPr id="3" name="Audio 2">
            <a:hlinkClick r:id="" action="ppaction://media"/>
            <a:extLst>
              <a:ext uri="{FF2B5EF4-FFF2-40B4-BE49-F238E27FC236}">
                <a16:creationId xmlns:a16="http://schemas.microsoft.com/office/drawing/2014/main" id="{BDF4838B-38C5-234B-9F35-88EBB70299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02800" y="5892800"/>
            <a:ext cx="812800" cy="812800"/>
          </a:xfrm>
          <a:prstGeom prst="rect">
            <a:avLst/>
          </a:prstGeom>
        </p:spPr>
      </p:pic>
    </p:spTree>
    <p:extLst>
      <p:ext uri="{BB962C8B-B14F-4D97-AF65-F5344CB8AC3E}">
        <p14:creationId xmlns:p14="http://schemas.microsoft.com/office/powerpoint/2010/main" val="4273906830"/>
      </p:ext>
    </p:extLst>
  </p:cSld>
  <p:clrMapOvr>
    <a:masterClrMapping/>
  </p:clrMapOvr>
  <mc:AlternateContent xmlns:mc="http://schemas.openxmlformats.org/markup-compatibility/2006" xmlns:p14="http://schemas.microsoft.com/office/powerpoint/2010/main">
    <mc:Choice Requires="p14">
      <p:transition spd="slow" p14:dur="2000" advTm="53760"/>
    </mc:Choice>
    <mc:Fallback xmlns="">
      <p:transition spd="slow" advTm="53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a:t>
            </a:r>
            <a:r>
              <a:rPr lang="en-US" baseline="30000" dirty="0"/>
              <a:t>th</a:t>
            </a:r>
            <a:r>
              <a:rPr lang="en-US" dirty="0"/>
              <a:t> Grade Teams</a:t>
            </a:r>
          </a:p>
        </p:txBody>
      </p:sp>
      <p:sp>
        <p:nvSpPr>
          <p:cNvPr id="3" name="Content Placeholder 2"/>
          <p:cNvSpPr>
            <a:spLocks noGrp="1"/>
          </p:cNvSpPr>
          <p:nvPr>
            <p:ph idx="1"/>
          </p:nvPr>
        </p:nvSpPr>
        <p:spPr/>
        <p:txBody>
          <a:bodyPr/>
          <a:lstStyle/>
          <a:p>
            <a:r>
              <a:rPr lang="en-US" dirty="0"/>
              <a:t>Cosmic Cats</a:t>
            </a:r>
          </a:p>
          <a:p>
            <a:r>
              <a:rPr lang="en-US" dirty="0"/>
              <a:t>Leopards</a:t>
            </a:r>
          </a:p>
          <a:p>
            <a:r>
              <a:rPr lang="en-US" dirty="0"/>
              <a:t>Panthers</a:t>
            </a:r>
          </a:p>
          <a:p>
            <a:r>
              <a:rPr lang="en-US" dirty="0"/>
              <a:t>Pumas</a:t>
            </a:r>
          </a:p>
          <a:p>
            <a:r>
              <a:rPr lang="en-US" dirty="0"/>
              <a:t>Tigers</a:t>
            </a:r>
          </a:p>
        </p:txBody>
      </p:sp>
      <p:pic>
        <p:nvPicPr>
          <p:cNvPr id="1026" name="Picture 2" descr="C:\Program Files\Microsoft Office\MEDIA\CAGCAT10\j0332364.wmf"/>
          <p:cNvPicPr>
            <a:picLocks noChangeAspect="1" noChangeArrowheads="1"/>
          </p:cNvPicPr>
          <p:nvPr/>
        </p:nvPicPr>
        <p:blipFill>
          <a:blip r:embed="rId5" cstate="print"/>
          <a:srcRect/>
          <a:stretch>
            <a:fillRect/>
          </a:stretch>
        </p:blipFill>
        <p:spPr bwMode="auto">
          <a:xfrm>
            <a:off x="2438400" y="4648201"/>
            <a:ext cx="2515514" cy="1703527"/>
          </a:xfrm>
          <a:prstGeom prst="rect">
            <a:avLst/>
          </a:prstGeom>
          <a:noFill/>
        </p:spPr>
      </p:pic>
      <p:pic>
        <p:nvPicPr>
          <p:cNvPr id="5" name="Picture 4" descr="thCA3321Z8.jpg"/>
          <p:cNvPicPr>
            <a:picLocks noChangeAspect="1"/>
          </p:cNvPicPr>
          <p:nvPr/>
        </p:nvPicPr>
        <p:blipFill>
          <a:blip r:embed="rId6" cstate="print"/>
          <a:stretch>
            <a:fillRect/>
          </a:stretch>
        </p:blipFill>
        <p:spPr>
          <a:xfrm>
            <a:off x="5334000" y="3352800"/>
            <a:ext cx="2171700" cy="2590800"/>
          </a:xfrm>
          <a:prstGeom prst="rect">
            <a:avLst/>
          </a:prstGeom>
        </p:spPr>
      </p:pic>
      <p:pic>
        <p:nvPicPr>
          <p:cNvPr id="6" name="Picture 5" descr="thCA9OIDEW.jpg"/>
          <p:cNvPicPr>
            <a:picLocks noChangeAspect="1"/>
          </p:cNvPicPr>
          <p:nvPr/>
        </p:nvPicPr>
        <p:blipFill>
          <a:blip r:embed="rId7" cstate="print"/>
          <a:stretch>
            <a:fillRect/>
          </a:stretch>
        </p:blipFill>
        <p:spPr>
          <a:xfrm>
            <a:off x="7772400" y="4267201"/>
            <a:ext cx="2095500" cy="2105025"/>
          </a:xfrm>
          <a:prstGeom prst="rect">
            <a:avLst/>
          </a:prstGeom>
        </p:spPr>
      </p:pic>
      <p:pic>
        <p:nvPicPr>
          <p:cNvPr id="7" name="Picture 6" descr="thCAGUHMD8.jpg"/>
          <p:cNvPicPr>
            <a:picLocks noChangeAspect="1"/>
          </p:cNvPicPr>
          <p:nvPr/>
        </p:nvPicPr>
        <p:blipFill>
          <a:blip r:embed="rId8" cstate="print"/>
          <a:stretch>
            <a:fillRect/>
          </a:stretch>
        </p:blipFill>
        <p:spPr>
          <a:xfrm>
            <a:off x="4800600" y="1447800"/>
            <a:ext cx="1752600" cy="1524000"/>
          </a:xfrm>
          <a:prstGeom prst="rect">
            <a:avLst/>
          </a:prstGeom>
        </p:spPr>
      </p:pic>
      <p:pic>
        <p:nvPicPr>
          <p:cNvPr id="8" name="Picture 7" descr="leopard.gif"/>
          <p:cNvPicPr>
            <a:picLocks noChangeAspect="1"/>
          </p:cNvPicPr>
          <p:nvPr/>
        </p:nvPicPr>
        <p:blipFill>
          <a:blip r:embed="rId9" cstate="print"/>
          <a:stretch>
            <a:fillRect/>
          </a:stretch>
        </p:blipFill>
        <p:spPr>
          <a:xfrm>
            <a:off x="7696200" y="1295400"/>
            <a:ext cx="2286000" cy="1447800"/>
          </a:xfrm>
          <a:prstGeom prst="rect">
            <a:avLst/>
          </a:prstGeom>
        </p:spPr>
      </p:pic>
      <p:pic>
        <p:nvPicPr>
          <p:cNvPr id="4" name="Audio 3">
            <a:hlinkClick r:id="" action="ppaction://media"/>
            <a:extLst>
              <a:ext uri="{FF2B5EF4-FFF2-40B4-BE49-F238E27FC236}">
                <a16:creationId xmlns:a16="http://schemas.microsoft.com/office/drawing/2014/main" id="{BB186B22-F980-BE44-AA9B-6979B17792D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702800" y="5892800"/>
            <a:ext cx="812800" cy="812800"/>
          </a:xfrm>
          <a:prstGeom prst="rect">
            <a:avLst/>
          </a:prstGeom>
        </p:spPr>
      </p:pic>
    </p:spTree>
    <p:extLst>
      <p:ext uri="{BB962C8B-B14F-4D97-AF65-F5344CB8AC3E}">
        <p14:creationId xmlns:p14="http://schemas.microsoft.com/office/powerpoint/2010/main" val="1181452220"/>
      </p:ext>
    </p:extLst>
  </p:cSld>
  <p:clrMapOvr>
    <a:masterClrMapping/>
  </p:clrMapOvr>
  <mc:AlternateContent xmlns:mc="http://schemas.openxmlformats.org/markup-compatibility/2006" xmlns:p14="http://schemas.microsoft.com/office/powerpoint/2010/main">
    <mc:Choice Requires="p14">
      <p:transition spd="slow" p14:dur="2000" advTm="52713"/>
    </mc:Choice>
    <mc:Fallback xmlns="">
      <p:transition spd="slow" advTm="52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0"/>
            <a:ext cx="8229600" cy="1417638"/>
          </a:xfrm>
        </p:spPr>
        <p:txBody>
          <a:bodyPr/>
          <a:lstStyle/>
          <a:p>
            <a:r>
              <a:rPr lang="en-US" dirty="0"/>
              <a:t>Class Schedule </a:t>
            </a:r>
          </a:p>
        </p:txBody>
      </p:sp>
      <p:sp>
        <p:nvSpPr>
          <p:cNvPr id="5" name="Content Placeholder 4"/>
          <p:cNvSpPr>
            <a:spLocks noGrp="1"/>
          </p:cNvSpPr>
          <p:nvPr>
            <p:ph idx="1"/>
          </p:nvPr>
        </p:nvSpPr>
        <p:spPr>
          <a:xfrm>
            <a:off x="1981200" y="1371601"/>
            <a:ext cx="8305800" cy="4754563"/>
          </a:xfrm>
        </p:spPr>
        <p:txBody>
          <a:bodyPr>
            <a:normAutofit/>
          </a:bodyPr>
          <a:lstStyle/>
          <a:p>
            <a:r>
              <a:rPr lang="en-US" b="1" dirty="0"/>
              <a:t>7 classes a day</a:t>
            </a:r>
          </a:p>
          <a:p>
            <a:pPr>
              <a:buNone/>
            </a:pPr>
            <a:r>
              <a:rPr lang="en-US" dirty="0"/>
              <a:t>  1.Language Arts</a:t>
            </a:r>
          </a:p>
          <a:p>
            <a:pPr>
              <a:buNone/>
            </a:pPr>
            <a:r>
              <a:rPr lang="en-US" dirty="0"/>
              <a:t>  2.Math</a:t>
            </a:r>
          </a:p>
          <a:p>
            <a:pPr>
              <a:buNone/>
            </a:pPr>
            <a:r>
              <a:rPr lang="en-US" dirty="0"/>
              <a:t>  3.Science</a:t>
            </a:r>
          </a:p>
          <a:p>
            <a:pPr>
              <a:buNone/>
            </a:pPr>
            <a:r>
              <a:rPr lang="en-US" dirty="0"/>
              <a:t>  4.Social Studies</a:t>
            </a:r>
          </a:p>
          <a:p>
            <a:pPr>
              <a:buNone/>
            </a:pPr>
            <a:r>
              <a:rPr lang="en-US" dirty="0"/>
              <a:t>  5.Physical Education</a:t>
            </a:r>
          </a:p>
          <a:p>
            <a:pPr>
              <a:buNone/>
            </a:pPr>
            <a:r>
              <a:rPr lang="en-US" dirty="0"/>
              <a:t>  6.</a:t>
            </a:r>
            <a:r>
              <a:rPr lang="en-US" dirty="0">
                <a:solidFill>
                  <a:srgbClr val="FF0000"/>
                </a:solidFill>
              </a:rPr>
              <a:t>Exploratory (Changes every 6 weeks)</a:t>
            </a:r>
          </a:p>
          <a:p>
            <a:pPr>
              <a:buNone/>
            </a:pPr>
            <a:r>
              <a:rPr lang="en-US" dirty="0"/>
              <a:t>  7.Lunch/ IE ( Intervention Enrichment)</a:t>
            </a:r>
          </a:p>
          <a:p>
            <a:endParaRPr lang="en-US" dirty="0"/>
          </a:p>
          <a:p>
            <a:endParaRPr lang="en-US" dirty="0"/>
          </a:p>
        </p:txBody>
      </p:sp>
      <p:pic>
        <p:nvPicPr>
          <p:cNvPr id="6" name="Picture 5" descr="thCABLQQXD.jpg"/>
          <p:cNvPicPr>
            <a:picLocks noChangeAspect="1"/>
          </p:cNvPicPr>
          <p:nvPr/>
        </p:nvPicPr>
        <p:blipFill>
          <a:blip r:embed="rId5" cstate="print"/>
          <a:stretch>
            <a:fillRect/>
          </a:stretch>
        </p:blipFill>
        <p:spPr>
          <a:xfrm>
            <a:off x="6248400" y="1447800"/>
            <a:ext cx="3543300" cy="3429000"/>
          </a:xfrm>
          <a:prstGeom prst="rect">
            <a:avLst/>
          </a:prstGeom>
        </p:spPr>
      </p:pic>
      <p:pic>
        <p:nvPicPr>
          <p:cNvPr id="2" name="Audio 1">
            <a:hlinkClick r:id="" action="ppaction://media"/>
            <a:extLst>
              <a:ext uri="{FF2B5EF4-FFF2-40B4-BE49-F238E27FC236}">
                <a16:creationId xmlns:a16="http://schemas.microsoft.com/office/drawing/2014/main" id="{7BD3379D-3069-9547-8A7C-15AF4DE2B0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02800" y="5892800"/>
            <a:ext cx="812800" cy="812800"/>
          </a:xfrm>
          <a:prstGeom prst="rect">
            <a:avLst/>
          </a:prstGeom>
        </p:spPr>
      </p:pic>
    </p:spTree>
    <p:extLst>
      <p:ext uri="{BB962C8B-B14F-4D97-AF65-F5344CB8AC3E}">
        <p14:creationId xmlns:p14="http://schemas.microsoft.com/office/powerpoint/2010/main" val="1549006566"/>
      </p:ext>
    </p:extLst>
  </p:cSld>
  <p:clrMapOvr>
    <a:masterClrMapping/>
  </p:clrMapOvr>
  <mc:AlternateContent xmlns:mc="http://schemas.openxmlformats.org/markup-compatibility/2006" xmlns:p14="http://schemas.microsoft.com/office/powerpoint/2010/main">
    <mc:Choice Requires="p14">
      <p:transition spd="slow" p14:dur="2000" advTm="63727"/>
    </mc:Choice>
    <mc:Fallback xmlns="">
      <p:transition spd="slow" advTm="63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Exploratory</a:t>
            </a:r>
            <a:r>
              <a:rPr lang="en-US" dirty="0"/>
              <a:t> </a:t>
            </a:r>
            <a:r>
              <a:rPr lang="en-US" dirty="0">
                <a:solidFill>
                  <a:srgbClr val="FF0000"/>
                </a:solidFill>
              </a:rPr>
              <a:t>Classes</a:t>
            </a:r>
          </a:p>
        </p:txBody>
      </p:sp>
      <p:sp>
        <p:nvSpPr>
          <p:cNvPr id="3" name="Content Placeholder 2"/>
          <p:cNvSpPr>
            <a:spLocks noGrp="1"/>
          </p:cNvSpPr>
          <p:nvPr>
            <p:ph idx="1"/>
          </p:nvPr>
        </p:nvSpPr>
        <p:spPr/>
        <p:txBody>
          <a:bodyPr/>
          <a:lstStyle/>
          <a:p>
            <a:r>
              <a:rPr lang="en-US" dirty="0"/>
              <a:t>6 weeks of 6:</a:t>
            </a:r>
          </a:p>
          <a:p>
            <a:pPr>
              <a:buNone/>
            </a:pPr>
            <a:r>
              <a:rPr lang="en-US" dirty="0"/>
              <a:t>    1.  Current Events</a:t>
            </a:r>
          </a:p>
          <a:p>
            <a:pPr>
              <a:buNone/>
            </a:pPr>
            <a:r>
              <a:rPr lang="en-US" dirty="0"/>
              <a:t>    2.  Digital Connection</a:t>
            </a:r>
          </a:p>
          <a:p>
            <a:pPr>
              <a:buNone/>
            </a:pPr>
            <a:r>
              <a:rPr lang="en-US" dirty="0"/>
              <a:t>    3.  Foreign Language</a:t>
            </a:r>
          </a:p>
          <a:p>
            <a:pPr>
              <a:buNone/>
            </a:pPr>
            <a:r>
              <a:rPr lang="en-US" dirty="0"/>
              <a:t>    4.  Healthy Lifestyles</a:t>
            </a:r>
          </a:p>
          <a:p>
            <a:pPr>
              <a:buNone/>
            </a:pPr>
            <a:r>
              <a:rPr lang="en-US" dirty="0"/>
              <a:t>    5.  Art</a:t>
            </a:r>
          </a:p>
          <a:p>
            <a:pPr>
              <a:buNone/>
            </a:pPr>
            <a:r>
              <a:rPr lang="en-US" dirty="0"/>
              <a:t>    6.  Music</a:t>
            </a:r>
          </a:p>
          <a:p>
            <a:endParaRPr lang="en-US" dirty="0"/>
          </a:p>
        </p:txBody>
      </p:sp>
      <p:pic>
        <p:nvPicPr>
          <p:cNvPr id="4" name="Picture 3" descr="thCAUPIYMR.jpg"/>
          <p:cNvPicPr>
            <a:picLocks noChangeAspect="1"/>
          </p:cNvPicPr>
          <p:nvPr/>
        </p:nvPicPr>
        <p:blipFill>
          <a:blip r:embed="rId5" cstate="print"/>
          <a:stretch>
            <a:fillRect/>
          </a:stretch>
        </p:blipFill>
        <p:spPr>
          <a:xfrm>
            <a:off x="8534400" y="0"/>
            <a:ext cx="1943100" cy="1417638"/>
          </a:xfrm>
          <a:prstGeom prst="rect">
            <a:avLst/>
          </a:prstGeom>
        </p:spPr>
      </p:pic>
      <p:pic>
        <p:nvPicPr>
          <p:cNvPr id="5" name="Picture 4" descr="thCA30FWCP.jpg"/>
          <p:cNvPicPr>
            <a:picLocks noChangeAspect="1"/>
          </p:cNvPicPr>
          <p:nvPr/>
        </p:nvPicPr>
        <p:blipFill>
          <a:blip r:embed="rId6" cstate="print"/>
          <a:stretch>
            <a:fillRect/>
          </a:stretch>
        </p:blipFill>
        <p:spPr>
          <a:xfrm>
            <a:off x="8458200" y="1828801"/>
            <a:ext cx="1752600" cy="1348907"/>
          </a:xfrm>
          <a:prstGeom prst="rect">
            <a:avLst/>
          </a:prstGeom>
        </p:spPr>
      </p:pic>
      <p:pic>
        <p:nvPicPr>
          <p:cNvPr id="6" name="Picture 5" descr="thCAH25C0M.jpg"/>
          <p:cNvPicPr>
            <a:picLocks noChangeAspect="1"/>
          </p:cNvPicPr>
          <p:nvPr/>
        </p:nvPicPr>
        <p:blipFill>
          <a:blip r:embed="rId7" cstate="print"/>
          <a:stretch>
            <a:fillRect/>
          </a:stretch>
        </p:blipFill>
        <p:spPr>
          <a:xfrm>
            <a:off x="6717467" y="1981200"/>
            <a:ext cx="1066799" cy="1219200"/>
          </a:xfrm>
          <a:prstGeom prst="rect">
            <a:avLst/>
          </a:prstGeom>
        </p:spPr>
      </p:pic>
      <p:pic>
        <p:nvPicPr>
          <p:cNvPr id="7" name="Picture 6" descr="thCAM48B4K.jpg"/>
          <p:cNvPicPr>
            <a:picLocks noChangeAspect="1"/>
          </p:cNvPicPr>
          <p:nvPr/>
        </p:nvPicPr>
        <p:blipFill>
          <a:blip r:embed="rId8" cstate="print"/>
          <a:stretch>
            <a:fillRect/>
          </a:stretch>
        </p:blipFill>
        <p:spPr>
          <a:xfrm>
            <a:off x="6740714" y="3863181"/>
            <a:ext cx="1435933" cy="1051720"/>
          </a:xfrm>
          <a:prstGeom prst="rect">
            <a:avLst/>
          </a:prstGeom>
        </p:spPr>
      </p:pic>
      <p:pic>
        <p:nvPicPr>
          <p:cNvPr id="8" name="Picture 7" descr="artimages_000.jpg"/>
          <p:cNvPicPr>
            <a:picLocks noChangeAspect="1"/>
          </p:cNvPicPr>
          <p:nvPr/>
        </p:nvPicPr>
        <p:blipFill>
          <a:blip r:embed="rId9" cstate="print"/>
          <a:stretch>
            <a:fillRect/>
          </a:stretch>
        </p:blipFill>
        <p:spPr>
          <a:xfrm>
            <a:off x="8776117" y="3704160"/>
            <a:ext cx="1459666" cy="1342231"/>
          </a:xfrm>
          <a:prstGeom prst="rect">
            <a:avLst/>
          </a:prstGeom>
        </p:spPr>
      </p:pic>
      <p:pic>
        <p:nvPicPr>
          <p:cNvPr id="9" name="Picture 8" descr="thCA0FGT43.jpg"/>
          <p:cNvPicPr>
            <a:picLocks noChangeAspect="1"/>
          </p:cNvPicPr>
          <p:nvPr/>
        </p:nvPicPr>
        <p:blipFill>
          <a:blip r:embed="rId10" cstate="print"/>
          <a:stretch>
            <a:fillRect/>
          </a:stretch>
        </p:blipFill>
        <p:spPr>
          <a:xfrm>
            <a:off x="8724900" y="5137671"/>
            <a:ext cx="1752600" cy="1685458"/>
          </a:xfrm>
          <a:prstGeom prst="rect">
            <a:avLst/>
          </a:prstGeom>
        </p:spPr>
      </p:pic>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40714" y="5463381"/>
            <a:ext cx="1537601" cy="1011265"/>
          </a:xfrm>
          <a:prstGeom prst="rect">
            <a:avLst/>
          </a:prstGeom>
        </p:spPr>
      </p:pic>
      <p:pic>
        <p:nvPicPr>
          <p:cNvPr id="10" name="Audio 9">
            <a:hlinkClick r:id="" action="ppaction://media"/>
            <a:extLst>
              <a:ext uri="{FF2B5EF4-FFF2-40B4-BE49-F238E27FC236}">
                <a16:creationId xmlns:a16="http://schemas.microsoft.com/office/drawing/2014/main" id="{91A5200E-EBBA-A04F-B95A-72231477C91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702800" y="5892800"/>
            <a:ext cx="812800" cy="812800"/>
          </a:xfrm>
          <a:prstGeom prst="rect">
            <a:avLst/>
          </a:prstGeom>
        </p:spPr>
      </p:pic>
    </p:spTree>
    <p:extLst>
      <p:ext uri="{BB962C8B-B14F-4D97-AF65-F5344CB8AC3E}">
        <p14:creationId xmlns:p14="http://schemas.microsoft.com/office/powerpoint/2010/main" val="2995021046"/>
      </p:ext>
    </p:extLst>
  </p:cSld>
  <p:clrMapOvr>
    <a:masterClrMapping/>
  </p:clrMapOvr>
  <mc:AlternateContent xmlns:mc="http://schemas.openxmlformats.org/markup-compatibility/2006" xmlns:p14="http://schemas.microsoft.com/office/powerpoint/2010/main">
    <mc:Choice Requires="p14">
      <p:transition spd="slow" p14:dur="2000" advTm="59188"/>
    </mc:Choice>
    <mc:Fallback xmlns="">
      <p:transition spd="slow" advTm="59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279DE-FC57-2446-9438-76BE32E3C022}"/>
              </a:ext>
            </a:extLst>
          </p:cNvPr>
          <p:cNvSpPr>
            <a:spLocks noGrp="1"/>
          </p:cNvSpPr>
          <p:nvPr>
            <p:ph type="title"/>
          </p:nvPr>
        </p:nvSpPr>
        <p:spPr/>
        <p:txBody>
          <a:bodyPr/>
          <a:lstStyle/>
          <a:p>
            <a:r>
              <a:rPr lang="en-US" dirty="0"/>
              <a:t>Schedules</a:t>
            </a:r>
          </a:p>
        </p:txBody>
      </p:sp>
      <p:graphicFrame>
        <p:nvGraphicFramePr>
          <p:cNvPr id="6" name="Content Placeholder 5">
            <a:extLst>
              <a:ext uri="{FF2B5EF4-FFF2-40B4-BE49-F238E27FC236}">
                <a16:creationId xmlns:a16="http://schemas.microsoft.com/office/drawing/2014/main" id="{0B72DEAD-ED00-B243-9C36-B32C77C55510}"/>
              </a:ext>
            </a:extLst>
          </p:cNvPr>
          <p:cNvGraphicFramePr>
            <a:graphicFrameLocks noGrp="1"/>
          </p:cNvGraphicFramePr>
          <p:nvPr>
            <p:ph idx="1"/>
          </p:nvPr>
        </p:nvGraphicFramePr>
        <p:xfrm>
          <a:off x="1981202" y="1171922"/>
          <a:ext cx="8229599" cy="5446076"/>
        </p:xfrm>
        <a:graphic>
          <a:graphicData uri="http://schemas.openxmlformats.org/drawingml/2006/table">
            <a:tbl>
              <a:tblPr firstRow="1" firstCol="1" bandRow="1">
                <a:tableStyleId>{5C22544A-7EE6-4342-B048-85BDC9FD1C3A}</a:tableStyleId>
              </a:tblPr>
              <a:tblGrid>
                <a:gridCol w="729909">
                  <a:extLst>
                    <a:ext uri="{9D8B030D-6E8A-4147-A177-3AD203B41FA5}">
                      <a16:colId xmlns:a16="http://schemas.microsoft.com/office/drawing/2014/main" val="1410135543"/>
                    </a:ext>
                  </a:extLst>
                </a:gridCol>
                <a:gridCol w="1499560">
                  <a:extLst>
                    <a:ext uri="{9D8B030D-6E8A-4147-A177-3AD203B41FA5}">
                      <a16:colId xmlns:a16="http://schemas.microsoft.com/office/drawing/2014/main" val="3567358527"/>
                    </a:ext>
                  </a:extLst>
                </a:gridCol>
                <a:gridCol w="1500190">
                  <a:extLst>
                    <a:ext uri="{9D8B030D-6E8A-4147-A177-3AD203B41FA5}">
                      <a16:colId xmlns:a16="http://schemas.microsoft.com/office/drawing/2014/main" val="532365613"/>
                    </a:ext>
                  </a:extLst>
                </a:gridCol>
                <a:gridCol w="1499560">
                  <a:extLst>
                    <a:ext uri="{9D8B030D-6E8A-4147-A177-3AD203B41FA5}">
                      <a16:colId xmlns:a16="http://schemas.microsoft.com/office/drawing/2014/main" val="559074585"/>
                    </a:ext>
                  </a:extLst>
                </a:gridCol>
                <a:gridCol w="1500190">
                  <a:extLst>
                    <a:ext uri="{9D8B030D-6E8A-4147-A177-3AD203B41FA5}">
                      <a16:colId xmlns:a16="http://schemas.microsoft.com/office/drawing/2014/main" val="2955127561"/>
                    </a:ext>
                  </a:extLst>
                </a:gridCol>
                <a:gridCol w="1500190">
                  <a:extLst>
                    <a:ext uri="{9D8B030D-6E8A-4147-A177-3AD203B41FA5}">
                      <a16:colId xmlns:a16="http://schemas.microsoft.com/office/drawing/2014/main" val="1736043133"/>
                    </a:ext>
                  </a:extLst>
                </a:gridCol>
              </a:tblGrid>
              <a:tr h="201795">
                <a:tc>
                  <a:txBody>
                    <a:bodyPr/>
                    <a:lstStyle/>
                    <a:p>
                      <a:pPr marL="0" marR="0">
                        <a:lnSpc>
                          <a:spcPct val="107000"/>
                        </a:lnSpc>
                        <a:spcBef>
                          <a:spcPts val="0"/>
                        </a:spcBef>
                        <a:spcAft>
                          <a:spcPts val="0"/>
                        </a:spcAft>
                      </a:pPr>
                      <a:r>
                        <a:rPr lang="en-US" sz="12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tc>
                <a:tc>
                  <a:txBody>
                    <a:bodyPr/>
                    <a:lstStyle/>
                    <a:p>
                      <a:pPr marL="0" marR="0" algn="ctr">
                        <a:lnSpc>
                          <a:spcPct val="107000"/>
                        </a:lnSpc>
                        <a:spcBef>
                          <a:spcPts val="0"/>
                        </a:spcBef>
                        <a:spcAft>
                          <a:spcPts val="0"/>
                        </a:spcAft>
                      </a:pPr>
                      <a:r>
                        <a:rPr lang="en-US" sz="1100">
                          <a:effectLst/>
                        </a:rPr>
                        <a:t>Monday</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tc>
                <a:tc>
                  <a:txBody>
                    <a:bodyPr/>
                    <a:lstStyle/>
                    <a:p>
                      <a:pPr marL="0" marR="0" algn="ctr">
                        <a:lnSpc>
                          <a:spcPct val="107000"/>
                        </a:lnSpc>
                        <a:spcBef>
                          <a:spcPts val="0"/>
                        </a:spcBef>
                        <a:spcAft>
                          <a:spcPts val="0"/>
                        </a:spcAft>
                      </a:pPr>
                      <a:r>
                        <a:rPr lang="en-US" sz="1100">
                          <a:effectLst/>
                        </a:rPr>
                        <a:t>Tuesday</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tc>
                <a:tc>
                  <a:txBody>
                    <a:bodyPr/>
                    <a:lstStyle/>
                    <a:p>
                      <a:pPr marL="0" marR="0" algn="ctr">
                        <a:lnSpc>
                          <a:spcPct val="107000"/>
                        </a:lnSpc>
                        <a:spcBef>
                          <a:spcPts val="0"/>
                        </a:spcBef>
                        <a:spcAft>
                          <a:spcPts val="0"/>
                        </a:spcAft>
                      </a:pPr>
                      <a:r>
                        <a:rPr lang="en-US" sz="1100">
                          <a:effectLst/>
                        </a:rPr>
                        <a:t>Wednesday</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tc>
                <a:tc>
                  <a:txBody>
                    <a:bodyPr/>
                    <a:lstStyle/>
                    <a:p>
                      <a:pPr marL="0" marR="0" algn="ctr">
                        <a:lnSpc>
                          <a:spcPct val="107000"/>
                        </a:lnSpc>
                        <a:spcBef>
                          <a:spcPts val="0"/>
                        </a:spcBef>
                        <a:spcAft>
                          <a:spcPts val="0"/>
                        </a:spcAft>
                      </a:pPr>
                      <a:r>
                        <a:rPr lang="en-US" sz="1100">
                          <a:effectLst/>
                        </a:rPr>
                        <a:t>Thursday</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tc>
                <a:tc>
                  <a:txBody>
                    <a:bodyPr/>
                    <a:lstStyle/>
                    <a:p>
                      <a:pPr marL="0" marR="0" algn="ctr">
                        <a:lnSpc>
                          <a:spcPct val="107000"/>
                        </a:lnSpc>
                        <a:spcBef>
                          <a:spcPts val="0"/>
                        </a:spcBef>
                        <a:spcAft>
                          <a:spcPts val="0"/>
                        </a:spcAft>
                      </a:pPr>
                      <a:r>
                        <a:rPr lang="en-US" sz="1100">
                          <a:effectLst/>
                        </a:rPr>
                        <a:t>Friday</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tc>
                <a:extLst>
                  <a:ext uri="{0D108BD9-81ED-4DB2-BD59-A6C34878D82A}">
                    <a16:rowId xmlns:a16="http://schemas.microsoft.com/office/drawing/2014/main" val="3495218464"/>
                  </a:ext>
                </a:extLst>
              </a:tr>
              <a:tr h="494060">
                <a:tc>
                  <a:txBody>
                    <a:bodyPr/>
                    <a:lstStyle/>
                    <a:p>
                      <a:pPr marL="0" marR="0" algn="ctr">
                        <a:lnSpc>
                          <a:spcPct val="107000"/>
                        </a:lnSpc>
                        <a:spcBef>
                          <a:spcPts val="0"/>
                        </a:spcBef>
                        <a:spcAft>
                          <a:spcPts val="0"/>
                        </a:spcAft>
                      </a:pPr>
                      <a:r>
                        <a:rPr lang="en-US" sz="1800">
                          <a:effectLst/>
                        </a:rPr>
                        <a:t>8:10-8:15</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tc>
                <a:tc>
                  <a:txBody>
                    <a:bodyPr/>
                    <a:lstStyle/>
                    <a:p>
                      <a:pPr marL="0" marR="0" algn="ctr">
                        <a:lnSpc>
                          <a:spcPct val="107000"/>
                        </a:lnSpc>
                        <a:spcBef>
                          <a:spcPts val="0"/>
                        </a:spcBef>
                        <a:spcAft>
                          <a:spcPts val="0"/>
                        </a:spcAft>
                      </a:pPr>
                      <a:r>
                        <a:rPr lang="en-US" sz="2800">
                          <a:effectLst/>
                        </a:rPr>
                        <a:t>HR</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HR</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HR</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HR</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HR</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extLst>
                  <a:ext uri="{0D108BD9-81ED-4DB2-BD59-A6C34878D82A}">
                    <a16:rowId xmlns:a16="http://schemas.microsoft.com/office/drawing/2014/main" val="3620127650"/>
                  </a:ext>
                </a:extLst>
              </a:tr>
              <a:tr h="494060">
                <a:tc>
                  <a:txBody>
                    <a:bodyPr/>
                    <a:lstStyle/>
                    <a:p>
                      <a:pPr marL="0" marR="0" algn="ctr">
                        <a:lnSpc>
                          <a:spcPct val="107000"/>
                        </a:lnSpc>
                        <a:spcBef>
                          <a:spcPts val="0"/>
                        </a:spcBef>
                        <a:spcAft>
                          <a:spcPts val="0"/>
                        </a:spcAft>
                      </a:pPr>
                      <a:r>
                        <a:rPr lang="en-US" sz="1800">
                          <a:effectLst/>
                        </a:rPr>
                        <a:t>8:18-9:13</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tc>
                <a:tc>
                  <a:txBody>
                    <a:bodyPr/>
                    <a:lstStyle/>
                    <a:p>
                      <a:pPr marL="0" marR="0" algn="ctr">
                        <a:lnSpc>
                          <a:spcPct val="107000"/>
                        </a:lnSpc>
                        <a:spcBef>
                          <a:spcPts val="0"/>
                        </a:spcBef>
                        <a:spcAft>
                          <a:spcPts val="0"/>
                        </a:spcAft>
                      </a:pPr>
                      <a:r>
                        <a:rPr lang="en-US" sz="2800">
                          <a:effectLst/>
                        </a:rPr>
                        <a:t>A</a:t>
                      </a:r>
                      <a:r>
                        <a:rPr lang="en-US" sz="2000" baseline="-25000">
                          <a:effectLst/>
                        </a:rPr>
                        <a:t>1</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B</a:t>
                      </a:r>
                      <a:r>
                        <a:rPr lang="en-US" sz="2000" baseline="-25000">
                          <a:effectLst/>
                        </a:rPr>
                        <a:t>2</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C</a:t>
                      </a:r>
                      <a:r>
                        <a:rPr lang="en-US" sz="2000" baseline="-25000">
                          <a:effectLst/>
                        </a:rPr>
                        <a:t>3</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D</a:t>
                      </a:r>
                      <a:r>
                        <a:rPr lang="en-US" sz="2000" baseline="-25000">
                          <a:effectLst/>
                        </a:rPr>
                        <a:t>4</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E</a:t>
                      </a:r>
                      <a:r>
                        <a:rPr lang="en-US" sz="2000" baseline="-25000">
                          <a:effectLst/>
                        </a:rPr>
                        <a:t>5</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extLst>
                  <a:ext uri="{0D108BD9-81ED-4DB2-BD59-A6C34878D82A}">
                    <a16:rowId xmlns:a16="http://schemas.microsoft.com/office/drawing/2014/main" val="439956886"/>
                  </a:ext>
                </a:extLst>
              </a:tr>
              <a:tr h="494060">
                <a:tc>
                  <a:txBody>
                    <a:bodyPr/>
                    <a:lstStyle/>
                    <a:p>
                      <a:pPr marL="0" marR="0" algn="ctr">
                        <a:lnSpc>
                          <a:spcPct val="107000"/>
                        </a:lnSpc>
                        <a:spcBef>
                          <a:spcPts val="0"/>
                        </a:spcBef>
                        <a:spcAft>
                          <a:spcPts val="0"/>
                        </a:spcAft>
                      </a:pPr>
                      <a:r>
                        <a:rPr lang="en-US" sz="1800">
                          <a:effectLst/>
                        </a:rPr>
                        <a:t>9:16-10:11</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tc>
                <a:tc>
                  <a:txBody>
                    <a:bodyPr/>
                    <a:lstStyle/>
                    <a:p>
                      <a:pPr marL="0" marR="0" algn="ctr">
                        <a:lnSpc>
                          <a:spcPct val="107000"/>
                        </a:lnSpc>
                        <a:spcBef>
                          <a:spcPts val="0"/>
                        </a:spcBef>
                        <a:spcAft>
                          <a:spcPts val="0"/>
                        </a:spcAft>
                      </a:pPr>
                      <a:r>
                        <a:rPr lang="en-US" sz="2800">
                          <a:effectLst/>
                        </a:rPr>
                        <a:t>B</a:t>
                      </a:r>
                      <a:r>
                        <a:rPr lang="en-US" sz="2000" baseline="-25000">
                          <a:effectLst/>
                        </a:rPr>
                        <a:t>2</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C</a:t>
                      </a:r>
                      <a:r>
                        <a:rPr lang="en-US" sz="2000" baseline="-25000">
                          <a:effectLst/>
                        </a:rPr>
                        <a:t>3</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D</a:t>
                      </a:r>
                      <a:r>
                        <a:rPr lang="en-US" sz="2000" baseline="-25000">
                          <a:effectLst/>
                        </a:rPr>
                        <a:t>4</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E</a:t>
                      </a:r>
                      <a:r>
                        <a:rPr lang="en-US" sz="2000" baseline="-25000">
                          <a:effectLst/>
                        </a:rPr>
                        <a:t>5</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F</a:t>
                      </a:r>
                      <a:r>
                        <a:rPr lang="en-US" sz="2000" baseline="-25000">
                          <a:effectLst/>
                        </a:rPr>
                        <a:t>6</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extLst>
                  <a:ext uri="{0D108BD9-81ED-4DB2-BD59-A6C34878D82A}">
                    <a16:rowId xmlns:a16="http://schemas.microsoft.com/office/drawing/2014/main" val="3720914932"/>
                  </a:ext>
                </a:extLst>
              </a:tr>
              <a:tr h="613221">
                <a:tc>
                  <a:txBody>
                    <a:bodyPr/>
                    <a:lstStyle/>
                    <a:p>
                      <a:pPr marL="0" marR="0" algn="ctr">
                        <a:lnSpc>
                          <a:spcPct val="107000"/>
                        </a:lnSpc>
                        <a:spcBef>
                          <a:spcPts val="0"/>
                        </a:spcBef>
                        <a:spcAft>
                          <a:spcPts val="0"/>
                        </a:spcAft>
                      </a:pPr>
                      <a:r>
                        <a:rPr lang="en-US" sz="1800">
                          <a:effectLst/>
                        </a:rPr>
                        <a:t>10:14-11:09</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tc>
                <a:tc>
                  <a:txBody>
                    <a:bodyPr/>
                    <a:lstStyle/>
                    <a:p>
                      <a:pPr marL="0" marR="0" algn="ctr">
                        <a:lnSpc>
                          <a:spcPct val="107000"/>
                        </a:lnSpc>
                        <a:spcBef>
                          <a:spcPts val="0"/>
                        </a:spcBef>
                        <a:spcAft>
                          <a:spcPts val="0"/>
                        </a:spcAft>
                      </a:pPr>
                      <a:r>
                        <a:rPr lang="en-US" sz="2800">
                          <a:effectLst/>
                        </a:rPr>
                        <a:t>C</a:t>
                      </a:r>
                      <a:r>
                        <a:rPr lang="en-US" sz="2000" baseline="-25000">
                          <a:effectLst/>
                        </a:rPr>
                        <a:t>3</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D</a:t>
                      </a:r>
                      <a:r>
                        <a:rPr lang="en-US" sz="2000" baseline="-25000">
                          <a:effectLst/>
                        </a:rPr>
                        <a:t>4</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E</a:t>
                      </a:r>
                      <a:r>
                        <a:rPr lang="en-US" sz="2000" baseline="-25000">
                          <a:effectLst/>
                        </a:rPr>
                        <a:t>5</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F</a:t>
                      </a:r>
                      <a:r>
                        <a:rPr lang="en-US" sz="2000" baseline="-25000">
                          <a:effectLst/>
                        </a:rPr>
                        <a:t>6</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A</a:t>
                      </a:r>
                      <a:r>
                        <a:rPr lang="en-US" sz="2000" baseline="-25000">
                          <a:effectLst/>
                        </a:rPr>
                        <a:t>1</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extLst>
                  <a:ext uri="{0D108BD9-81ED-4DB2-BD59-A6C34878D82A}">
                    <a16:rowId xmlns:a16="http://schemas.microsoft.com/office/drawing/2014/main" val="4122600644"/>
                  </a:ext>
                </a:extLst>
              </a:tr>
              <a:tr h="613221">
                <a:tc>
                  <a:txBody>
                    <a:bodyPr/>
                    <a:lstStyle/>
                    <a:p>
                      <a:pPr marL="0" marR="0" algn="ctr">
                        <a:lnSpc>
                          <a:spcPct val="107000"/>
                        </a:lnSpc>
                        <a:spcBef>
                          <a:spcPts val="0"/>
                        </a:spcBef>
                        <a:spcAft>
                          <a:spcPts val="0"/>
                        </a:spcAft>
                      </a:pPr>
                      <a:r>
                        <a:rPr lang="en-US" sz="1800">
                          <a:effectLst/>
                        </a:rPr>
                        <a:t>11:12-12:07</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tc>
                <a:tc>
                  <a:txBody>
                    <a:bodyPr/>
                    <a:lstStyle/>
                    <a:p>
                      <a:pPr marL="0" marR="0" algn="ctr">
                        <a:lnSpc>
                          <a:spcPct val="107000"/>
                        </a:lnSpc>
                        <a:spcBef>
                          <a:spcPts val="0"/>
                        </a:spcBef>
                        <a:spcAft>
                          <a:spcPts val="0"/>
                        </a:spcAft>
                      </a:pPr>
                      <a:r>
                        <a:rPr lang="en-US" sz="2800">
                          <a:effectLst/>
                        </a:rPr>
                        <a:t>D</a:t>
                      </a:r>
                      <a:r>
                        <a:rPr lang="en-US" sz="2000" baseline="-25000">
                          <a:effectLst/>
                        </a:rPr>
                        <a:t>4</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E</a:t>
                      </a:r>
                      <a:r>
                        <a:rPr lang="en-US" sz="2000" baseline="-25000">
                          <a:effectLst/>
                        </a:rPr>
                        <a:t>5</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F</a:t>
                      </a:r>
                      <a:r>
                        <a:rPr lang="en-US" sz="2000" baseline="-25000">
                          <a:effectLst/>
                        </a:rPr>
                        <a:t>6</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A</a:t>
                      </a:r>
                      <a:r>
                        <a:rPr lang="en-US" sz="2000" baseline="-25000">
                          <a:effectLst/>
                        </a:rPr>
                        <a:t>1</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B</a:t>
                      </a:r>
                      <a:r>
                        <a:rPr lang="en-US" sz="2000" baseline="-25000">
                          <a:effectLst/>
                        </a:rPr>
                        <a:t>2</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extLst>
                  <a:ext uri="{0D108BD9-81ED-4DB2-BD59-A6C34878D82A}">
                    <a16:rowId xmlns:a16="http://schemas.microsoft.com/office/drawing/2014/main" val="4081621964"/>
                  </a:ext>
                </a:extLst>
              </a:tr>
              <a:tr h="494060">
                <a:tc>
                  <a:txBody>
                    <a:bodyPr/>
                    <a:lstStyle/>
                    <a:p>
                      <a:pPr marL="0" marR="0" algn="ctr">
                        <a:lnSpc>
                          <a:spcPct val="107000"/>
                        </a:lnSpc>
                        <a:spcBef>
                          <a:spcPts val="0"/>
                        </a:spcBef>
                        <a:spcAft>
                          <a:spcPts val="0"/>
                        </a:spcAft>
                      </a:pPr>
                      <a:r>
                        <a:rPr lang="en-US" sz="1800">
                          <a:effectLst/>
                        </a:rPr>
                        <a:t>12:10-1:26</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tc>
                <a:tc>
                  <a:txBody>
                    <a:bodyPr/>
                    <a:lstStyle/>
                    <a:p>
                      <a:pPr marL="0" marR="0" algn="ctr">
                        <a:lnSpc>
                          <a:spcPct val="107000"/>
                        </a:lnSpc>
                        <a:spcBef>
                          <a:spcPts val="0"/>
                        </a:spcBef>
                        <a:spcAft>
                          <a:spcPts val="0"/>
                        </a:spcAft>
                      </a:pPr>
                      <a:r>
                        <a:rPr lang="en-US" sz="2000">
                          <a:effectLst/>
                        </a:rPr>
                        <a:t>Lunch/IE</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000">
                          <a:effectLst/>
                        </a:rPr>
                        <a:t>Lunch/IE</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000">
                          <a:effectLst/>
                        </a:rPr>
                        <a:t>Lunch/IE</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000">
                          <a:effectLst/>
                        </a:rPr>
                        <a:t>Lunch/IE</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000">
                          <a:effectLst/>
                        </a:rPr>
                        <a:t>Lunch/IE</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extLst>
                  <a:ext uri="{0D108BD9-81ED-4DB2-BD59-A6C34878D82A}">
                    <a16:rowId xmlns:a16="http://schemas.microsoft.com/office/drawing/2014/main" val="2838062998"/>
                  </a:ext>
                </a:extLst>
              </a:tr>
              <a:tr h="494060">
                <a:tc>
                  <a:txBody>
                    <a:bodyPr/>
                    <a:lstStyle/>
                    <a:p>
                      <a:pPr marL="0" marR="0" algn="ctr">
                        <a:lnSpc>
                          <a:spcPct val="107000"/>
                        </a:lnSpc>
                        <a:spcBef>
                          <a:spcPts val="0"/>
                        </a:spcBef>
                        <a:spcAft>
                          <a:spcPts val="0"/>
                        </a:spcAft>
                      </a:pPr>
                      <a:r>
                        <a:rPr lang="en-US" sz="1800">
                          <a:effectLst/>
                        </a:rPr>
                        <a:t>1:29-2:24</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tc>
                <a:tc>
                  <a:txBody>
                    <a:bodyPr/>
                    <a:lstStyle/>
                    <a:p>
                      <a:pPr marL="0" marR="0" algn="ctr">
                        <a:lnSpc>
                          <a:spcPct val="107000"/>
                        </a:lnSpc>
                        <a:spcBef>
                          <a:spcPts val="0"/>
                        </a:spcBef>
                        <a:spcAft>
                          <a:spcPts val="0"/>
                        </a:spcAft>
                      </a:pPr>
                      <a:r>
                        <a:rPr lang="en-US" sz="2800">
                          <a:effectLst/>
                        </a:rPr>
                        <a:t>E</a:t>
                      </a:r>
                      <a:r>
                        <a:rPr lang="en-US" sz="2000" baseline="-25000">
                          <a:effectLst/>
                        </a:rPr>
                        <a:t>5</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F</a:t>
                      </a:r>
                      <a:r>
                        <a:rPr lang="en-US" sz="2000" baseline="-25000">
                          <a:effectLst/>
                        </a:rPr>
                        <a:t>6</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A</a:t>
                      </a:r>
                      <a:r>
                        <a:rPr lang="en-US" sz="2000" baseline="-25000">
                          <a:effectLst/>
                        </a:rPr>
                        <a:t>1</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B</a:t>
                      </a:r>
                      <a:r>
                        <a:rPr lang="en-US" sz="2000" baseline="-25000">
                          <a:effectLst/>
                        </a:rPr>
                        <a:t>2</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C</a:t>
                      </a:r>
                      <a:r>
                        <a:rPr lang="en-US" sz="2000" baseline="-25000">
                          <a:effectLst/>
                        </a:rPr>
                        <a:t>3</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extLst>
                  <a:ext uri="{0D108BD9-81ED-4DB2-BD59-A6C34878D82A}">
                    <a16:rowId xmlns:a16="http://schemas.microsoft.com/office/drawing/2014/main" val="3047163819"/>
                  </a:ext>
                </a:extLst>
              </a:tr>
              <a:tr h="494060">
                <a:tc>
                  <a:txBody>
                    <a:bodyPr/>
                    <a:lstStyle/>
                    <a:p>
                      <a:pPr marL="0" marR="0" algn="ctr">
                        <a:lnSpc>
                          <a:spcPct val="107000"/>
                        </a:lnSpc>
                        <a:spcBef>
                          <a:spcPts val="0"/>
                        </a:spcBef>
                        <a:spcAft>
                          <a:spcPts val="0"/>
                        </a:spcAft>
                      </a:pPr>
                      <a:r>
                        <a:rPr lang="en-US" sz="1800">
                          <a:effectLst/>
                        </a:rPr>
                        <a:t>2:27-3:22</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tc>
                <a:tc>
                  <a:txBody>
                    <a:bodyPr/>
                    <a:lstStyle/>
                    <a:p>
                      <a:pPr marL="0" marR="0" algn="ctr">
                        <a:lnSpc>
                          <a:spcPct val="107000"/>
                        </a:lnSpc>
                        <a:spcBef>
                          <a:spcPts val="0"/>
                        </a:spcBef>
                        <a:spcAft>
                          <a:spcPts val="0"/>
                        </a:spcAft>
                      </a:pPr>
                      <a:r>
                        <a:rPr lang="en-US" sz="2800">
                          <a:effectLst/>
                        </a:rPr>
                        <a:t>F</a:t>
                      </a:r>
                      <a:r>
                        <a:rPr lang="en-US" sz="2000" baseline="-25000">
                          <a:effectLst/>
                        </a:rPr>
                        <a:t>6</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A</a:t>
                      </a:r>
                      <a:r>
                        <a:rPr lang="en-US" sz="2000" baseline="-25000">
                          <a:effectLst/>
                        </a:rPr>
                        <a:t>1</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B</a:t>
                      </a:r>
                      <a:r>
                        <a:rPr lang="en-US" sz="2000" baseline="-25000">
                          <a:effectLst/>
                        </a:rPr>
                        <a:t>2</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C</a:t>
                      </a:r>
                      <a:r>
                        <a:rPr lang="en-US" sz="2000" baseline="-25000">
                          <a:effectLst/>
                        </a:rPr>
                        <a:t>3</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D</a:t>
                      </a:r>
                      <a:r>
                        <a:rPr lang="en-US" sz="2000" baseline="-25000">
                          <a:effectLst/>
                        </a:rPr>
                        <a:t>4</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extLst>
                  <a:ext uri="{0D108BD9-81ED-4DB2-BD59-A6C34878D82A}">
                    <a16:rowId xmlns:a16="http://schemas.microsoft.com/office/drawing/2014/main" val="1690506499"/>
                  </a:ext>
                </a:extLst>
              </a:tr>
              <a:tr h="494060">
                <a:tc>
                  <a:txBody>
                    <a:bodyPr/>
                    <a:lstStyle/>
                    <a:p>
                      <a:pPr marL="0" marR="0" algn="ctr">
                        <a:lnSpc>
                          <a:spcPct val="107000"/>
                        </a:lnSpc>
                        <a:spcBef>
                          <a:spcPts val="0"/>
                        </a:spcBef>
                        <a:spcAft>
                          <a:spcPts val="0"/>
                        </a:spcAft>
                      </a:pPr>
                      <a:r>
                        <a:rPr lang="en-US" sz="1800">
                          <a:effectLst/>
                        </a:rPr>
                        <a:t>3:25-3:30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tc>
                <a:tc>
                  <a:txBody>
                    <a:bodyPr/>
                    <a:lstStyle/>
                    <a:p>
                      <a:pPr marL="0" marR="0" algn="ctr">
                        <a:lnSpc>
                          <a:spcPct val="107000"/>
                        </a:lnSpc>
                        <a:spcBef>
                          <a:spcPts val="0"/>
                        </a:spcBef>
                        <a:spcAft>
                          <a:spcPts val="0"/>
                        </a:spcAft>
                      </a:pPr>
                      <a:r>
                        <a:rPr lang="en-US" sz="2800">
                          <a:effectLst/>
                        </a:rPr>
                        <a:t>HR</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HR</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HR</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a:effectLst/>
                        </a:rPr>
                        <a:t>HR</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tc>
                  <a:txBody>
                    <a:bodyPr/>
                    <a:lstStyle/>
                    <a:p>
                      <a:pPr marL="0" marR="0" algn="ctr">
                        <a:lnSpc>
                          <a:spcPct val="107000"/>
                        </a:lnSpc>
                        <a:spcBef>
                          <a:spcPts val="0"/>
                        </a:spcBef>
                        <a:spcAft>
                          <a:spcPts val="0"/>
                        </a:spcAft>
                      </a:pPr>
                      <a:r>
                        <a:rPr lang="en-US" sz="2800" dirty="0">
                          <a:effectLst/>
                        </a:rPr>
                        <a:t>HR</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0682" marR="50682" marT="0" marB="0" anchor="ctr"/>
                </a:tc>
                <a:extLst>
                  <a:ext uri="{0D108BD9-81ED-4DB2-BD59-A6C34878D82A}">
                    <a16:rowId xmlns:a16="http://schemas.microsoft.com/office/drawing/2014/main" val="1408667530"/>
                  </a:ext>
                </a:extLst>
              </a:tr>
            </a:tbl>
          </a:graphicData>
        </a:graphic>
      </p:graphicFrame>
      <p:pic>
        <p:nvPicPr>
          <p:cNvPr id="3" name="Audio 2">
            <a:hlinkClick r:id="" action="ppaction://media"/>
            <a:extLst>
              <a:ext uri="{FF2B5EF4-FFF2-40B4-BE49-F238E27FC236}">
                <a16:creationId xmlns:a16="http://schemas.microsoft.com/office/drawing/2014/main" id="{A9B54264-6558-BC4A-8642-6D33848D89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02800" y="5892800"/>
            <a:ext cx="812800" cy="812800"/>
          </a:xfrm>
          <a:prstGeom prst="rect">
            <a:avLst/>
          </a:prstGeom>
        </p:spPr>
      </p:pic>
    </p:spTree>
    <p:extLst>
      <p:ext uri="{BB962C8B-B14F-4D97-AF65-F5344CB8AC3E}">
        <p14:creationId xmlns:p14="http://schemas.microsoft.com/office/powerpoint/2010/main" val="2485203415"/>
      </p:ext>
    </p:extLst>
  </p:cSld>
  <p:clrMapOvr>
    <a:masterClrMapping/>
  </p:clrMapOvr>
  <mc:AlternateContent xmlns:mc="http://schemas.openxmlformats.org/markup-compatibility/2006" xmlns:p14="http://schemas.microsoft.com/office/powerpoint/2010/main">
    <mc:Choice Requires="p14">
      <p:transition spd="slow" p14:dur="2000" advTm="95687"/>
    </mc:Choice>
    <mc:Fallback xmlns="">
      <p:transition spd="slow" advTm="95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Schedule for IE Class</a:t>
            </a:r>
            <a:br>
              <a:rPr lang="en-US" dirty="0"/>
            </a:br>
            <a:r>
              <a:rPr lang="en-US" dirty="0"/>
              <a:t>12:20-1:30 (Intervention/Enrichment)</a:t>
            </a:r>
          </a:p>
        </p:txBody>
      </p:sp>
      <p:sp>
        <p:nvSpPr>
          <p:cNvPr id="6" name="Text Placeholder 5"/>
          <p:cNvSpPr>
            <a:spLocks noGrp="1"/>
          </p:cNvSpPr>
          <p:nvPr>
            <p:ph type="body" idx="1"/>
          </p:nvPr>
        </p:nvSpPr>
        <p:spPr/>
        <p:txBody>
          <a:bodyPr>
            <a:normAutofit/>
          </a:bodyPr>
          <a:lstStyle/>
          <a:p>
            <a:pPr algn="ctr"/>
            <a:r>
              <a:rPr lang="en-US" sz="2800" dirty="0">
                <a:solidFill>
                  <a:srgbClr val="0070C0"/>
                </a:solidFill>
              </a:rPr>
              <a:t>Intervention</a:t>
            </a:r>
          </a:p>
        </p:txBody>
      </p:sp>
      <p:sp>
        <p:nvSpPr>
          <p:cNvPr id="3" name="Content Placeholder 2"/>
          <p:cNvSpPr>
            <a:spLocks noGrp="1"/>
          </p:cNvSpPr>
          <p:nvPr>
            <p:ph sz="half" idx="2"/>
          </p:nvPr>
        </p:nvSpPr>
        <p:spPr/>
        <p:txBody>
          <a:bodyPr>
            <a:normAutofit/>
          </a:bodyPr>
          <a:lstStyle/>
          <a:p>
            <a:r>
              <a:rPr lang="en-US" dirty="0">
                <a:solidFill>
                  <a:srgbClr val="0070C0"/>
                </a:solidFill>
              </a:rPr>
              <a:t>Monday, Tuesday</a:t>
            </a:r>
          </a:p>
          <a:p>
            <a:r>
              <a:rPr lang="en-US" dirty="0">
                <a:solidFill>
                  <a:srgbClr val="0070C0"/>
                </a:solidFill>
              </a:rPr>
              <a:t>Thursday, Friday</a:t>
            </a:r>
          </a:p>
          <a:p>
            <a:endParaRPr lang="en-US" dirty="0"/>
          </a:p>
          <a:p>
            <a:r>
              <a:rPr lang="en-US" dirty="0"/>
              <a:t>Reading</a:t>
            </a:r>
          </a:p>
          <a:p>
            <a:r>
              <a:rPr lang="en-US" dirty="0"/>
              <a:t>Complete assignments</a:t>
            </a:r>
          </a:p>
        </p:txBody>
      </p:sp>
      <p:sp>
        <p:nvSpPr>
          <p:cNvPr id="7" name="Text Placeholder 6"/>
          <p:cNvSpPr>
            <a:spLocks noGrp="1"/>
          </p:cNvSpPr>
          <p:nvPr>
            <p:ph type="body" sz="quarter" idx="3"/>
          </p:nvPr>
        </p:nvSpPr>
        <p:spPr/>
        <p:txBody>
          <a:bodyPr>
            <a:normAutofit/>
          </a:bodyPr>
          <a:lstStyle/>
          <a:p>
            <a:pPr algn="ctr"/>
            <a:r>
              <a:rPr lang="en-US" sz="2800" dirty="0">
                <a:solidFill>
                  <a:srgbClr val="FF0000"/>
                </a:solidFill>
              </a:rPr>
              <a:t>Advisory</a:t>
            </a:r>
          </a:p>
        </p:txBody>
      </p:sp>
      <p:sp>
        <p:nvSpPr>
          <p:cNvPr id="4" name="Content Placeholder 3"/>
          <p:cNvSpPr>
            <a:spLocks noGrp="1"/>
          </p:cNvSpPr>
          <p:nvPr>
            <p:ph sz="quarter" idx="4"/>
          </p:nvPr>
        </p:nvSpPr>
        <p:spPr/>
        <p:txBody>
          <a:bodyPr>
            <a:normAutofit/>
          </a:bodyPr>
          <a:lstStyle/>
          <a:p>
            <a:r>
              <a:rPr lang="en-US" dirty="0">
                <a:solidFill>
                  <a:srgbClr val="FF0000"/>
                </a:solidFill>
              </a:rPr>
              <a:t>Wednesday</a:t>
            </a:r>
          </a:p>
          <a:p>
            <a:r>
              <a:rPr lang="en-US" dirty="0"/>
              <a:t>(Character building: discuss bullying strategies, grades, friendships)</a:t>
            </a:r>
          </a:p>
          <a:p>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4600" y="4572000"/>
            <a:ext cx="3238500" cy="1758681"/>
          </a:xfrm>
          <a:prstGeom prst="rect">
            <a:avLst/>
          </a:prstGeom>
        </p:spPr>
      </p:pic>
      <p:pic>
        <p:nvPicPr>
          <p:cNvPr id="8" name="Audio 7">
            <a:hlinkClick r:id="" action="ppaction://media"/>
            <a:extLst>
              <a:ext uri="{FF2B5EF4-FFF2-40B4-BE49-F238E27FC236}">
                <a16:creationId xmlns:a16="http://schemas.microsoft.com/office/drawing/2014/main" id="{1C9FF86F-0DC1-8B42-B64A-ABC7352F1C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02800" y="5892800"/>
            <a:ext cx="812800" cy="812800"/>
          </a:xfrm>
          <a:prstGeom prst="rect">
            <a:avLst/>
          </a:prstGeom>
        </p:spPr>
      </p:pic>
    </p:spTree>
    <p:extLst>
      <p:ext uri="{BB962C8B-B14F-4D97-AF65-F5344CB8AC3E}">
        <p14:creationId xmlns:p14="http://schemas.microsoft.com/office/powerpoint/2010/main" val="3202244576"/>
      </p:ext>
    </p:extLst>
  </p:cSld>
  <p:clrMapOvr>
    <a:masterClrMapping/>
  </p:clrMapOvr>
  <mc:AlternateContent xmlns:mc="http://schemas.openxmlformats.org/markup-compatibility/2006" xmlns:p14="http://schemas.microsoft.com/office/powerpoint/2010/main">
    <mc:Choice Requires="p14">
      <p:transition spd="slow" p14:dur="2000" advTm="56476"/>
    </mc:Choice>
    <mc:Fallback xmlns="">
      <p:transition spd="slow" advTm="56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Needed Information</a:t>
            </a:r>
          </a:p>
        </p:txBody>
      </p:sp>
      <p:sp>
        <p:nvSpPr>
          <p:cNvPr id="3" name="Content Placeholder 2"/>
          <p:cNvSpPr>
            <a:spLocks noGrp="1"/>
          </p:cNvSpPr>
          <p:nvPr>
            <p:ph idx="1"/>
          </p:nvPr>
        </p:nvSpPr>
        <p:spPr/>
        <p:txBody>
          <a:bodyPr>
            <a:normAutofit/>
          </a:bodyPr>
          <a:lstStyle/>
          <a:p>
            <a:r>
              <a:rPr lang="en-US" dirty="0"/>
              <a:t>Backpacks and a Large Trapper Keeper</a:t>
            </a:r>
          </a:p>
          <a:p>
            <a:pPr lvl="1"/>
            <a:r>
              <a:rPr lang="en-US" dirty="0"/>
              <a:t>As of right now, lockers will not be used.</a:t>
            </a:r>
          </a:p>
          <a:p>
            <a:endParaRPr lang="en-US" sz="1600" dirty="0"/>
          </a:p>
          <a:p>
            <a:r>
              <a:rPr lang="en-US" dirty="0"/>
              <a:t>3 minutes to change classes</a:t>
            </a:r>
          </a:p>
          <a:p>
            <a:endParaRPr lang="en-US" sz="1600" dirty="0"/>
          </a:p>
          <a:p>
            <a:r>
              <a:rPr lang="en-US" dirty="0"/>
              <a:t>Tennis Shoes for P.E.</a:t>
            </a:r>
          </a:p>
          <a:p>
            <a:endParaRPr lang="en-US" sz="1600" dirty="0"/>
          </a:p>
          <a:p>
            <a:r>
              <a:rPr lang="en-US" dirty="0"/>
              <a:t>School-Issued Lanyard to Wear </a:t>
            </a:r>
          </a:p>
          <a:p>
            <a:endParaRPr lang="en-US" dirty="0"/>
          </a:p>
        </p:txBody>
      </p:sp>
      <p:pic>
        <p:nvPicPr>
          <p:cNvPr id="4" name="Picture 3" descr="thCAIX8YOU.jpg"/>
          <p:cNvPicPr>
            <a:picLocks noChangeAspect="1"/>
          </p:cNvPicPr>
          <p:nvPr/>
        </p:nvPicPr>
        <p:blipFill>
          <a:blip r:embed="rId4" cstate="print"/>
          <a:stretch>
            <a:fillRect/>
          </a:stretch>
        </p:blipFill>
        <p:spPr>
          <a:xfrm>
            <a:off x="8458200" y="256737"/>
            <a:ext cx="1219200" cy="1447800"/>
          </a:xfrm>
          <a:prstGeom prst="rect">
            <a:avLst/>
          </a:prstGeom>
        </p:spPr>
      </p:pic>
      <p:pic>
        <p:nvPicPr>
          <p:cNvPr id="6" name="Picture 5" descr="clockbnw.jpg"/>
          <p:cNvPicPr>
            <a:picLocks noChangeAspect="1"/>
          </p:cNvPicPr>
          <p:nvPr/>
        </p:nvPicPr>
        <p:blipFill>
          <a:blip r:embed="rId5" cstate="print"/>
          <a:stretch>
            <a:fillRect/>
          </a:stretch>
        </p:blipFill>
        <p:spPr>
          <a:xfrm>
            <a:off x="7162800" y="3035013"/>
            <a:ext cx="1524000" cy="1427451"/>
          </a:xfrm>
          <a:prstGeom prst="rect">
            <a:avLst/>
          </a:prstGeom>
        </p:spPr>
      </p:pic>
      <p:pic>
        <p:nvPicPr>
          <p:cNvPr id="7" name="Picture 6" descr="thCADABEMP.jpg"/>
          <p:cNvPicPr>
            <a:picLocks noChangeAspect="1"/>
          </p:cNvPicPr>
          <p:nvPr/>
        </p:nvPicPr>
        <p:blipFill>
          <a:blip r:embed="rId6" cstate="print"/>
          <a:stretch>
            <a:fillRect/>
          </a:stretch>
        </p:blipFill>
        <p:spPr>
          <a:xfrm>
            <a:off x="8890000" y="4201081"/>
            <a:ext cx="1663700" cy="1426029"/>
          </a:xfrm>
          <a:prstGeom prst="rect">
            <a:avLst/>
          </a:prstGeom>
        </p:spPr>
      </p:pic>
      <p:pic>
        <p:nvPicPr>
          <p:cNvPr id="5" name="Picture 4">
            <a:extLst>
              <a:ext uri="{FF2B5EF4-FFF2-40B4-BE49-F238E27FC236}">
                <a16:creationId xmlns:a16="http://schemas.microsoft.com/office/drawing/2014/main" id="{CC67648F-4C3F-0D45-B228-7FB95A6FC1DB}"/>
              </a:ext>
            </a:extLst>
          </p:cNvPr>
          <p:cNvPicPr>
            <a:picLocks noChangeAspect="1"/>
          </p:cNvPicPr>
          <p:nvPr/>
        </p:nvPicPr>
        <p:blipFill>
          <a:blip r:embed="rId7"/>
          <a:stretch>
            <a:fillRect/>
          </a:stretch>
        </p:blipFill>
        <p:spPr>
          <a:xfrm>
            <a:off x="8953500" y="2070100"/>
            <a:ext cx="1663700" cy="1663700"/>
          </a:xfrm>
          <a:prstGeom prst="rect">
            <a:avLst/>
          </a:prstGeom>
        </p:spPr>
      </p:pic>
      <p:pic>
        <p:nvPicPr>
          <p:cNvPr id="8" name="Picture 7">
            <a:extLst>
              <a:ext uri="{FF2B5EF4-FFF2-40B4-BE49-F238E27FC236}">
                <a16:creationId xmlns:a16="http://schemas.microsoft.com/office/drawing/2014/main" id="{467D077A-94D7-9546-96F8-A97D29786225}"/>
              </a:ext>
            </a:extLst>
          </p:cNvPr>
          <p:cNvPicPr>
            <a:picLocks noChangeAspect="1"/>
          </p:cNvPicPr>
          <p:nvPr/>
        </p:nvPicPr>
        <p:blipFill rotWithShape="1">
          <a:blip r:embed="rId8"/>
          <a:srcRect l="26000" r="27091"/>
          <a:stretch/>
        </p:blipFill>
        <p:spPr>
          <a:xfrm>
            <a:off x="7023100" y="5257800"/>
            <a:ext cx="1663700" cy="1521834"/>
          </a:xfrm>
          <a:prstGeom prst="rect">
            <a:avLst/>
          </a:prstGeom>
        </p:spPr>
      </p:pic>
      <p:pic>
        <p:nvPicPr>
          <p:cNvPr id="9" name="Audio 8">
            <a:hlinkClick r:id="" action="ppaction://media"/>
            <a:extLst>
              <a:ext uri="{FF2B5EF4-FFF2-40B4-BE49-F238E27FC236}">
                <a16:creationId xmlns:a16="http://schemas.microsoft.com/office/drawing/2014/main" id="{9D3399D9-8896-DB4C-9972-B1C4940496C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702800" y="5892800"/>
            <a:ext cx="812800" cy="812800"/>
          </a:xfrm>
          <a:prstGeom prst="rect">
            <a:avLst/>
          </a:prstGeom>
        </p:spPr>
      </p:pic>
    </p:spTree>
    <p:extLst>
      <p:ext uri="{BB962C8B-B14F-4D97-AF65-F5344CB8AC3E}">
        <p14:creationId xmlns:p14="http://schemas.microsoft.com/office/powerpoint/2010/main" val="1161020289"/>
      </p:ext>
    </p:extLst>
  </p:cSld>
  <p:clrMapOvr>
    <a:masterClrMapping/>
  </p:clrMapOvr>
  <mc:AlternateContent xmlns:mc="http://schemas.openxmlformats.org/markup-compatibility/2006" xmlns:p14="http://schemas.microsoft.com/office/powerpoint/2010/main">
    <mc:Choice Requires="p14">
      <p:transition spd="slow" p14:dur="2000" advTm="125903"/>
    </mc:Choice>
    <mc:Fallback xmlns="">
      <p:transition spd="slow" advTm="125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 Change</a:t>
            </a:r>
          </a:p>
        </p:txBody>
      </p:sp>
      <p:sp>
        <p:nvSpPr>
          <p:cNvPr id="3" name="Content Placeholder 2"/>
          <p:cNvSpPr>
            <a:spLocks noGrp="1"/>
          </p:cNvSpPr>
          <p:nvPr>
            <p:ph idx="1"/>
          </p:nvPr>
        </p:nvSpPr>
        <p:spPr>
          <a:xfrm>
            <a:off x="1981200" y="1600200"/>
            <a:ext cx="8686800" cy="5257800"/>
          </a:xfrm>
        </p:spPr>
        <p:txBody>
          <a:bodyPr>
            <a:normAutofit fontScale="85000" lnSpcReduction="20000"/>
          </a:bodyPr>
          <a:lstStyle/>
          <a:p>
            <a:r>
              <a:rPr lang="en-US" dirty="0">
                <a:solidFill>
                  <a:srgbClr val="FF0000"/>
                </a:solidFill>
              </a:rPr>
              <a:t>3 minutes</a:t>
            </a:r>
          </a:p>
          <a:p>
            <a:r>
              <a:rPr lang="en-US" dirty="0" err="1">
                <a:solidFill>
                  <a:srgbClr val="FF0000"/>
                </a:solidFill>
              </a:rPr>
              <a:t>Tardies</a:t>
            </a:r>
            <a:r>
              <a:rPr lang="en-US" dirty="0">
                <a:solidFill>
                  <a:srgbClr val="FF0000"/>
                </a:solidFill>
              </a:rPr>
              <a:t> add up</a:t>
            </a:r>
          </a:p>
          <a:p>
            <a:pPr lvl="1"/>
            <a:r>
              <a:rPr lang="en-US" sz="2000" dirty="0"/>
              <a:t>(Starts over every 9 weeks)</a:t>
            </a:r>
          </a:p>
          <a:p>
            <a:pPr lvl="0"/>
            <a:r>
              <a:rPr lang="en-US" dirty="0">
                <a:solidFill>
                  <a:srgbClr val="FF0000"/>
                </a:solidFill>
              </a:rPr>
              <a:t>1</a:t>
            </a:r>
            <a:r>
              <a:rPr lang="en-US" baseline="30000" dirty="0">
                <a:solidFill>
                  <a:srgbClr val="FF0000"/>
                </a:solidFill>
              </a:rPr>
              <a:t>st</a:t>
            </a:r>
            <a:r>
              <a:rPr lang="en-US" dirty="0">
                <a:solidFill>
                  <a:srgbClr val="FF0000"/>
                </a:solidFill>
              </a:rPr>
              <a:t> and 2</a:t>
            </a:r>
            <a:r>
              <a:rPr lang="en-US" baseline="30000" dirty="0">
                <a:solidFill>
                  <a:srgbClr val="FF0000"/>
                </a:solidFill>
              </a:rPr>
              <a:t>nd</a:t>
            </a:r>
            <a:r>
              <a:rPr lang="en-US" dirty="0">
                <a:solidFill>
                  <a:srgbClr val="FF0000"/>
                </a:solidFill>
              </a:rPr>
              <a:t> tardy will be recorded, but no </a:t>
            </a:r>
          </a:p>
          <a:p>
            <a:pPr marL="0" indent="0">
              <a:buNone/>
            </a:pPr>
            <a:r>
              <a:rPr lang="en-US" dirty="0">
                <a:solidFill>
                  <a:srgbClr val="FF0000"/>
                </a:solidFill>
              </a:rPr>
              <a:t>     disciplinary action will be taken.</a:t>
            </a:r>
          </a:p>
          <a:p>
            <a:pPr lvl="0"/>
            <a:r>
              <a:rPr lang="en-US" dirty="0">
                <a:solidFill>
                  <a:srgbClr val="FF0000"/>
                </a:solidFill>
              </a:rPr>
              <a:t>3</a:t>
            </a:r>
            <a:r>
              <a:rPr lang="en-US" baseline="30000" dirty="0">
                <a:solidFill>
                  <a:srgbClr val="FF0000"/>
                </a:solidFill>
              </a:rPr>
              <a:t>rd</a:t>
            </a:r>
            <a:r>
              <a:rPr lang="en-US" dirty="0">
                <a:solidFill>
                  <a:srgbClr val="FF0000"/>
                </a:solidFill>
              </a:rPr>
              <a:t> tardy to class/school = 1 school detention</a:t>
            </a:r>
          </a:p>
          <a:p>
            <a:pPr lvl="0"/>
            <a:r>
              <a:rPr lang="en-US" dirty="0">
                <a:solidFill>
                  <a:srgbClr val="FF0000"/>
                </a:solidFill>
              </a:rPr>
              <a:t>4</a:t>
            </a:r>
            <a:r>
              <a:rPr lang="en-US" baseline="30000" dirty="0">
                <a:solidFill>
                  <a:srgbClr val="FF0000"/>
                </a:solidFill>
              </a:rPr>
              <a:t>th</a:t>
            </a:r>
            <a:r>
              <a:rPr lang="en-US" dirty="0">
                <a:solidFill>
                  <a:srgbClr val="FF0000"/>
                </a:solidFill>
              </a:rPr>
              <a:t> tardy to class/school = 2 school detentions</a:t>
            </a:r>
          </a:p>
          <a:p>
            <a:pPr lvl="0"/>
            <a:r>
              <a:rPr lang="en-US" dirty="0">
                <a:solidFill>
                  <a:srgbClr val="FF0000"/>
                </a:solidFill>
              </a:rPr>
              <a:t>5</a:t>
            </a:r>
            <a:r>
              <a:rPr lang="en-US" baseline="30000" dirty="0">
                <a:solidFill>
                  <a:srgbClr val="FF0000"/>
                </a:solidFill>
              </a:rPr>
              <a:t>th</a:t>
            </a:r>
            <a:r>
              <a:rPr lang="en-US" dirty="0">
                <a:solidFill>
                  <a:srgbClr val="FF0000"/>
                </a:solidFill>
              </a:rPr>
              <a:t> tardy to class/school = 3 school detentions and Parent Conference.                    </a:t>
            </a:r>
          </a:p>
          <a:p>
            <a:pPr lvl="0"/>
            <a:r>
              <a:rPr lang="en-US" dirty="0">
                <a:solidFill>
                  <a:srgbClr val="FF0000"/>
                </a:solidFill>
              </a:rPr>
              <a:t>6</a:t>
            </a:r>
            <a:r>
              <a:rPr lang="en-US" baseline="30000" dirty="0">
                <a:solidFill>
                  <a:srgbClr val="FF0000"/>
                </a:solidFill>
              </a:rPr>
              <a:t>th</a:t>
            </a:r>
            <a:r>
              <a:rPr lang="en-US" dirty="0">
                <a:solidFill>
                  <a:srgbClr val="FF0000"/>
                </a:solidFill>
              </a:rPr>
              <a:t> tardy to class/school = ISS placement</a:t>
            </a:r>
          </a:p>
          <a:p>
            <a:pPr lvl="0"/>
            <a:r>
              <a:rPr lang="en-US" dirty="0">
                <a:solidFill>
                  <a:srgbClr val="FF0000"/>
                </a:solidFill>
              </a:rPr>
              <a:t>7</a:t>
            </a:r>
            <a:r>
              <a:rPr lang="en-US" baseline="30000" dirty="0">
                <a:solidFill>
                  <a:srgbClr val="FF0000"/>
                </a:solidFill>
              </a:rPr>
              <a:t>th</a:t>
            </a:r>
            <a:r>
              <a:rPr lang="en-US" dirty="0">
                <a:solidFill>
                  <a:srgbClr val="FF0000"/>
                </a:solidFill>
              </a:rPr>
              <a:t> tardy to class/school = 1 day of School Suspension</a:t>
            </a:r>
          </a:p>
          <a:p>
            <a:pPr lvl="1"/>
            <a:r>
              <a:rPr lang="en-US" sz="2000" dirty="0"/>
              <a:t>Parents are notified by letter or phone.</a:t>
            </a:r>
          </a:p>
          <a:p>
            <a:pPr lvl="1"/>
            <a:r>
              <a:rPr lang="en-US" sz="2000" dirty="0"/>
              <a:t>Detention is until 4:30 on Tues., Wed., &amp; Thurs.</a:t>
            </a:r>
          </a:p>
          <a:p>
            <a:r>
              <a:rPr lang="en-US" dirty="0">
                <a:solidFill>
                  <a:srgbClr val="FF0000"/>
                </a:solidFill>
              </a:rPr>
              <a:t>Excessive </a:t>
            </a:r>
            <a:r>
              <a:rPr lang="en-US" dirty="0" err="1">
                <a:solidFill>
                  <a:srgbClr val="FF0000"/>
                </a:solidFill>
              </a:rPr>
              <a:t>tardies</a:t>
            </a:r>
            <a:r>
              <a:rPr lang="en-US" dirty="0">
                <a:solidFill>
                  <a:srgbClr val="FF0000"/>
                </a:solidFill>
              </a:rPr>
              <a:t>= ISS</a:t>
            </a:r>
          </a:p>
        </p:txBody>
      </p:sp>
      <p:pic>
        <p:nvPicPr>
          <p:cNvPr id="4" name="Picture 3" descr="clockbnw.jpg"/>
          <p:cNvPicPr>
            <a:picLocks noChangeAspect="1"/>
          </p:cNvPicPr>
          <p:nvPr/>
        </p:nvPicPr>
        <p:blipFill>
          <a:blip r:embed="rId4" cstate="print"/>
          <a:stretch>
            <a:fillRect/>
          </a:stretch>
        </p:blipFill>
        <p:spPr>
          <a:xfrm>
            <a:off x="8001000" y="846138"/>
            <a:ext cx="2362200" cy="1905000"/>
          </a:xfrm>
          <a:prstGeom prst="rect">
            <a:avLst/>
          </a:prstGeom>
        </p:spPr>
      </p:pic>
      <p:pic>
        <p:nvPicPr>
          <p:cNvPr id="5" name="Audio 4">
            <a:hlinkClick r:id="" action="ppaction://media"/>
            <a:extLst>
              <a:ext uri="{FF2B5EF4-FFF2-40B4-BE49-F238E27FC236}">
                <a16:creationId xmlns:a16="http://schemas.microsoft.com/office/drawing/2014/main" id="{64EF7A8F-60BC-3846-8CAF-F04468EFD4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02800" y="5892800"/>
            <a:ext cx="812800" cy="812800"/>
          </a:xfrm>
          <a:prstGeom prst="rect">
            <a:avLst/>
          </a:prstGeom>
        </p:spPr>
      </p:pic>
    </p:spTree>
    <p:extLst>
      <p:ext uri="{BB962C8B-B14F-4D97-AF65-F5344CB8AC3E}">
        <p14:creationId xmlns:p14="http://schemas.microsoft.com/office/powerpoint/2010/main" val="182415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Immunizations</a:t>
            </a:r>
          </a:p>
        </p:txBody>
      </p:sp>
      <p:sp>
        <p:nvSpPr>
          <p:cNvPr id="3" name="Content Placeholder 2"/>
          <p:cNvSpPr>
            <a:spLocks noGrp="1"/>
          </p:cNvSpPr>
          <p:nvPr>
            <p:ph idx="1"/>
          </p:nvPr>
        </p:nvSpPr>
        <p:spPr/>
        <p:txBody>
          <a:bodyPr/>
          <a:lstStyle/>
          <a:p>
            <a:r>
              <a:rPr lang="en-US" b="1" dirty="0"/>
              <a:t>Rising 5</a:t>
            </a:r>
            <a:r>
              <a:rPr lang="en-US" b="1" baseline="30000" dirty="0"/>
              <a:t>th</a:t>
            </a:r>
            <a:r>
              <a:rPr lang="en-US" b="1" dirty="0"/>
              <a:t> graders (2014-2015 School Year)- </a:t>
            </a:r>
            <a:r>
              <a:rPr lang="en-US" dirty="0"/>
              <a:t>The Alabama Department of Public Health requires all students entering 6</a:t>
            </a:r>
            <a:r>
              <a:rPr lang="en-US" baseline="30000" dirty="0"/>
              <a:t>th</a:t>
            </a:r>
            <a:r>
              <a:rPr lang="en-US" dirty="0"/>
              <a:t> grade receive the </a:t>
            </a:r>
            <a:r>
              <a:rPr lang="en-US" dirty="0" err="1"/>
              <a:t>Tdap</a:t>
            </a:r>
            <a:r>
              <a:rPr lang="en-US" b="1" dirty="0"/>
              <a:t> </a:t>
            </a:r>
            <a:r>
              <a:rPr lang="en-US" dirty="0"/>
              <a:t>vaccination. </a:t>
            </a:r>
          </a:p>
          <a:p>
            <a:r>
              <a:rPr lang="en-US" dirty="0" err="1"/>
              <a:t>Tdap</a:t>
            </a:r>
            <a:r>
              <a:rPr lang="en-US" dirty="0"/>
              <a:t>- </a:t>
            </a:r>
            <a:r>
              <a:rPr lang="en-US" dirty="0" err="1"/>
              <a:t>TDap</a:t>
            </a:r>
            <a:r>
              <a:rPr lang="en-US" dirty="0"/>
              <a:t> is a combined Tetanus, Diphtheria and </a:t>
            </a:r>
            <a:r>
              <a:rPr lang="en-US" dirty="0" err="1"/>
              <a:t>Pertussis</a:t>
            </a:r>
            <a:r>
              <a:rPr lang="en-US" dirty="0"/>
              <a:t> vaccine. Recommended for kids ages 11-18</a:t>
            </a:r>
          </a:p>
        </p:txBody>
      </p:sp>
      <p:pic>
        <p:nvPicPr>
          <p:cNvPr id="4" name="Audio 3">
            <a:hlinkClick r:id="" action="ppaction://media"/>
            <a:extLst>
              <a:ext uri="{FF2B5EF4-FFF2-40B4-BE49-F238E27FC236}">
                <a16:creationId xmlns:a16="http://schemas.microsoft.com/office/drawing/2014/main" id="{BEC05F8B-4A87-2344-B9F7-93A2174E11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02800" y="5892800"/>
            <a:ext cx="812800" cy="812800"/>
          </a:xfrm>
          <a:prstGeom prst="rect">
            <a:avLst/>
          </a:prstGeom>
        </p:spPr>
      </p:pic>
    </p:spTree>
    <p:extLst>
      <p:ext uri="{BB962C8B-B14F-4D97-AF65-F5344CB8AC3E}">
        <p14:creationId xmlns:p14="http://schemas.microsoft.com/office/powerpoint/2010/main" val="4097829377"/>
      </p:ext>
    </p:extLst>
  </p:cSld>
  <p:clrMapOvr>
    <a:masterClrMapping/>
  </p:clrMapOvr>
  <mc:AlternateContent xmlns:mc="http://schemas.openxmlformats.org/markup-compatibility/2006" xmlns:p14="http://schemas.microsoft.com/office/powerpoint/2010/main">
    <mc:Choice Requires="p14">
      <p:transition spd="slow" p14:dur="2000" advTm="17866"/>
    </mc:Choice>
    <mc:Fallback xmlns="">
      <p:transition spd="slow" advTm="17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809</Words>
  <Application>Microsoft Macintosh PowerPoint</Application>
  <PresentationFormat>Widescreen</PresentationFormat>
  <Paragraphs>167</Paragraphs>
  <Slides>12</Slides>
  <Notes>7</Notes>
  <HiddenSlides>0</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Cambria</vt:lpstr>
      <vt:lpstr>Office Theme</vt:lpstr>
      <vt:lpstr>Transitioning to Drake Middle School</vt:lpstr>
      <vt:lpstr>6th Grade Teams</vt:lpstr>
      <vt:lpstr>Class Schedule </vt:lpstr>
      <vt:lpstr>Exploratory Classes</vt:lpstr>
      <vt:lpstr>Schedules</vt:lpstr>
      <vt:lpstr>Schedule for IE Class 12:20-1:30 (Intervention/Enrichment)</vt:lpstr>
      <vt:lpstr>Needed Information</vt:lpstr>
      <vt:lpstr>Class Change</vt:lpstr>
      <vt:lpstr>Immunizations</vt:lpstr>
      <vt:lpstr>Key Faculty &amp; Staff</vt:lpstr>
      <vt:lpstr>Counselors</vt:lpstr>
      <vt:lpstr>Until we meet again…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Alsobrook, Audrey</dc:creator>
  <cp:lastModifiedBy>Alsobrook, Audrey</cp:lastModifiedBy>
  <cp:revision>2</cp:revision>
  <dcterms:created xsi:type="dcterms:W3CDTF">2020-05-11T02:30:43Z</dcterms:created>
  <dcterms:modified xsi:type="dcterms:W3CDTF">2020-05-11T15:12:10Z</dcterms:modified>
</cp:coreProperties>
</file>